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2" r:id="rId5"/>
  </p:sldMasterIdLst>
  <p:notesMasterIdLst>
    <p:notesMasterId r:id="rId12"/>
  </p:notesMasterIdLst>
  <p:sldIdLst>
    <p:sldId id="1944" r:id="rId6"/>
    <p:sldId id="1932" r:id="rId7"/>
    <p:sldId id="1949" r:id="rId8"/>
    <p:sldId id="1951" r:id="rId9"/>
    <p:sldId id="1959" r:id="rId10"/>
    <p:sldId id="1956" r:id="rId11"/>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8B7A7ABC-6E80-4947-A2E9-5E2498C757C5}">
          <p14:sldIdLst>
            <p14:sldId id="1944"/>
            <p14:sldId id="1932"/>
            <p14:sldId id="1949"/>
            <p14:sldId id="1951"/>
          </p14:sldIdLst>
        </p14:section>
        <p14:section name="Skabelonen" id="{6BD5774C-1FF0-408E-A2DE-A019452F6BD9}">
          <p14:sldIdLst>
            <p14:sldId id="1959"/>
            <p14:sldId id="1956"/>
          </p14:sldIdLst>
        </p14:section>
      </p14:sectionLst>
    </p:ext>
    <p:ext uri="{EFAFB233-063F-42B5-8137-9DF3F51BA10A}">
      <p15:sldGuideLst xmlns:p15="http://schemas.microsoft.com/office/powerpoint/2012/main">
        <p15:guide id="1" orient="horz" pos="2160">
          <p15:clr>
            <a:srgbClr val="A4A3A4"/>
          </p15:clr>
        </p15:guide>
        <p15:guide id="2" pos="37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Andreas Killemose Bahnsen" initials="PAKB" lastIdx="35" clrIdx="0">
    <p:extLst>
      <p:ext uri="{19B8F6BF-5375-455C-9EA6-DF929625EA0E}">
        <p15:presenceInfo xmlns:p15="http://schemas.microsoft.com/office/powerpoint/2012/main" userId="S::peab@viborg.dk::fed178d2-0503-4e1a-b951-ffa96c17ea06" providerId="AD"/>
      </p:ext>
    </p:extLst>
  </p:cmAuthor>
  <p:cmAuthor id="2" name="Katrine Hauer Tophøj" initials="KT" lastIdx="17" clrIdx="1">
    <p:extLst>
      <p:ext uri="{19B8F6BF-5375-455C-9EA6-DF929625EA0E}">
        <p15:presenceInfo xmlns:p15="http://schemas.microsoft.com/office/powerpoint/2012/main" userId="S::kht@viborg.dk::898a40bd-8787-41cb-b4cc-2e9ac289d346" providerId="AD"/>
      </p:ext>
    </p:extLst>
  </p:cmAuthor>
  <p:cmAuthor id="3" name="Mette Bech Thomsen" initials="MBT" lastIdx="18" clrIdx="2">
    <p:extLst>
      <p:ext uri="{19B8F6BF-5375-455C-9EA6-DF929625EA0E}">
        <p15:presenceInfo xmlns:p15="http://schemas.microsoft.com/office/powerpoint/2012/main" userId="S::metho@viborg.dk::4a02ccf8-1089-486b-a659-3f2904dcbb3b" providerId="AD"/>
      </p:ext>
    </p:extLst>
  </p:cmAuthor>
  <p:cmAuthor id="4" name="Anne Kallestrup" initials="AK" lastIdx="1" clrIdx="3">
    <p:extLst>
      <p:ext uri="{19B8F6BF-5375-455C-9EA6-DF929625EA0E}">
        <p15:presenceInfo xmlns:p15="http://schemas.microsoft.com/office/powerpoint/2012/main" userId="S::aek@viborg.dk::0292688f-a485-4a35-949a-61f4f87e14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CBCBC"/>
    <a:srgbClr val="F2F2F2"/>
    <a:srgbClr val="481E50"/>
    <a:srgbClr val="CC432A"/>
    <a:srgbClr val="2C846C"/>
    <a:srgbClr val="6073AE"/>
    <a:srgbClr val="CC3A48"/>
    <a:srgbClr val="A2B8E0"/>
    <a:srgbClr val="C8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0" autoAdjust="0"/>
    <p:restoredTop sz="94660"/>
  </p:normalViewPr>
  <p:slideViewPr>
    <p:cSldViewPr snapToGrid="0">
      <p:cViewPr>
        <p:scale>
          <a:sx n="50" d="100"/>
          <a:sy n="50" d="100"/>
        </p:scale>
        <p:origin x="3054" y="1596"/>
      </p:cViewPr>
      <p:guideLst>
        <p:guide orient="horz" pos="2160"/>
        <p:guide pos="37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3C351BF-3E4F-4F27-A470-66C445C8CCC1}" type="datetimeFigureOut">
              <a:rPr lang="da-DK" smtClean="0"/>
              <a:t>20-12-2023</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8333030-D111-43AB-AA94-425EC6D40A83}" type="slidenum">
              <a:rPr lang="da-DK" smtClean="0"/>
              <a:t>‹#›</a:t>
            </a:fld>
            <a:endParaRPr lang="da-DK"/>
          </a:p>
        </p:txBody>
      </p:sp>
    </p:spTree>
    <p:extLst>
      <p:ext uri="{BB962C8B-B14F-4D97-AF65-F5344CB8AC3E}">
        <p14:creationId xmlns:p14="http://schemas.microsoft.com/office/powerpoint/2010/main" val="274030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rgbClr val="6CBE9D"/>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t" anchorCtr="0"/>
          <a:lstStyle>
            <a:lvl1pPr algn="ctr">
              <a:defRPr sz="6000">
                <a:solidFill>
                  <a:schemeClr val="bg1"/>
                </a:solidFill>
              </a:defRPr>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7569817-AC5A-4593-B915-4473B14F11D1}"/>
              </a:ext>
            </a:extLst>
          </p:cNvPr>
          <p:cNvSpPr>
            <a:spLocks noGrp="1"/>
          </p:cNvSpPr>
          <p:nvPr>
            <p:ph type="dt" sz="half" idx="10"/>
          </p:nvPr>
        </p:nvSpPr>
        <p:spPr>
          <a:xfrm>
            <a:off x="8327076" y="6356350"/>
            <a:ext cx="1512250" cy="365125"/>
          </a:xfrm>
        </p:spPr>
        <p:txBody>
          <a:bodyPr/>
          <a:lstStyle>
            <a:lvl1pPr>
              <a:defRPr>
                <a:solidFill>
                  <a:schemeClr val="bg1"/>
                </a:solidFill>
                <a:latin typeface="Calibri" panose="020F0502020204030204" pitchFamily="34" charset="0"/>
                <a:cs typeface="Calibri" panose="020F0502020204030204" pitchFamily="34" charset="0"/>
              </a:defRPr>
            </a:lvl1pPr>
          </a:lstStyle>
          <a:p>
            <a:endParaRPr lang="da-DK"/>
          </a:p>
        </p:txBody>
      </p:sp>
      <p:sp>
        <p:nvSpPr>
          <p:cNvPr id="5" name="Pladsholder til sidefod 4">
            <a:extLst>
              <a:ext uri="{FF2B5EF4-FFF2-40B4-BE49-F238E27FC236}">
                <a16:creationId xmlns:a16="http://schemas.microsoft.com/office/drawing/2014/main" id="{7C495CE6-F7FE-441E-B6F6-F57B2051C09B}"/>
              </a:ext>
            </a:extLst>
          </p:cNvPr>
          <p:cNvSpPr>
            <a:spLocks noGrp="1"/>
          </p:cNvSpPr>
          <p:nvPr>
            <p:ph type="ftr" sz="quarter" idx="11"/>
          </p:nvPr>
        </p:nvSpPr>
        <p:spPr>
          <a:xfrm>
            <a:off x="838200" y="6356350"/>
            <a:ext cx="6067425" cy="365125"/>
          </a:xfrm>
        </p:spPr>
        <p:txBody>
          <a:bodyPr/>
          <a:lstStyle>
            <a:lvl1pPr>
              <a:defRPr>
                <a:solidFill>
                  <a:schemeClr val="bg1"/>
                </a:solidFill>
                <a:latin typeface="Calibri" panose="020F0502020204030204" pitchFamily="34" charset="0"/>
                <a:cs typeface="Calibri" panose="020F0502020204030204" pitchFamily="34" charset="0"/>
              </a:defRPr>
            </a:lvl1pPr>
          </a:lstStyle>
          <a:p>
            <a:endParaRPr lang="da-DK"/>
          </a:p>
        </p:txBody>
      </p:sp>
      <p:sp>
        <p:nvSpPr>
          <p:cNvPr id="6" name="Pladsholder til slidenummer 5">
            <a:extLst>
              <a:ext uri="{FF2B5EF4-FFF2-40B4-BE49-F238E27FC236}">
                <a16:creationId xmlns:a16="http://schemas.microsoft.com/office/drawing/2014/main" id="{17BD9B77-C07C-46D5-952C-EB67C0EF8026}"/>
              </a:ext>
            </a:extLst>
          </p:cNvPr>
          <p:cNvSpPr>
            <a:spLocks noGrp="1"/>
          </p:cNvSpPr>
          <p:nvPr>
            <p:ph type="sldNum" sz="quarter" idx="12"/>
          </p:nvPr>
        </p:nvSpPr>
        <p:spPr>
          <a:xfrm>
            <a:off x="0" y="6356350"/>
            <a:ext cx="623249" cy="365125"/>
          </a:xfrm>
        </p:spPr>
        <p:txBody>
          <a:bodyPr/>
          <a:lstStyle>
            <a:lvl1pPr>
              <a:defRPr>
                <a:solidFill>
                  <a:schemeClr val="bg1"/>
                </a:solidFill>
                <a:latin typeface="Calibri" panose="020F0502020204030204" pitchFamily="34" charset="0"/>
                <a:cs typeface="Calibri" panose="020F0502020204030204" pitchFamily="34" charset="0"/>
              </a:defRPr>
            </a:lvl1pPr>
          </a:lstStyle>
          <a:p>
            <a:fld id="{19ADD29A-50E8-4AFB-9F6B-957F2D10B916}" type="slidenum">
              <a:rPr lang="da-DK" smtClean="0"/>
              <a:pPr/>
              <a:t>‹#›</a:t>
            </a:fld>
            <a:endParaRPr lang="da-DK"/>
          </a:p>
        </p:txBody>
      </p:sp>
    </p:spTree>
    <p:extLst>
      <p:ext uri="{BB962C8B-B14F-4D97-AF65-F5344CB8AC3E}">
        <p14:creationId xmlns:p14="http://schemas.microsoft.com/office/powerpoint/2010/main" val="3133457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t" anchorCtr="0"/>
          <a:lstStyle>
            <a:lvl1pPr>
              <a:defRPr sz="3200"/>
            </a:lvl1pPr>
          </a:lstStyle>
          <a:p>
            <a:r>
              <a:rPr lang="da-DK"/>
              <a:t>Klik for at redigere titeltypografien i masteren</a:t>
            </a:r>
          </a:p>
        </p:txBody>
      </p:sp>
      <p:sp>
        <p:nvSpPr>
          <p:cNvPr id="4" name="Pladsholder til tekst 3"/>
          <p:cNvSpPr>
            <a:spLocks noGrp="1"/>
          </p:cNvSpPr>
          <p:nvPr>
            <p:ph type="body" sz="half" idx="2"/>
          </p:nvPr>
        </p:nvSpPr>
        <p:spPr>
          <a:xfrm>
            <a:off x="839788" y="2057400"/>
            <a:ext cx="3932237" cy="36856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da-DK"/>
          </a:p>
        </p:txBody>
      </p:sp>
      <p:sp>
        <p:nvSpPr>
          <p:cNvPr id="7" name="Pladsholder til slidenummer 6"/>
          <p:cNvSpPr>
            <a:spLocks noGrp="1"/>
          </p:cNvSpPr>
          <p:nvPr>
            <p:ph type="sldNum" sz="quarter" idx="12"/>
          </p:nvPr>
        </p:nvSpPr>
        <p:spPr/>
        <p:txBody>
          <a:bodyPr/>
          <a:lstStyle/>
          <a:p>
            <a:fld id="{19ADD29A-50E8-4AFB-9F6B-957F2D10B916}" type="slidenum">
              <a:rPr lang="da-DK" smtClean="0"/>
              <a:t>‹#›</a:t>
            </a:fld>
            <a:endParaRPr lang="da-DK"/>
          </a:p>
        </p:txBody>
      </p:sp>
      <p:sp>
        <p:nvSpPr>
          <p:cNvPr id="8" name="Pladsholder til billede 2">
            <a:extLst>
              <a:ext uri="{FF2B5EF4-FFF2-40B4-BE49-F238E27FC236}">
                <a16:creationId xmlns:a16="http://schemas.microsoft.com/office/drawing/2014/main" id="{03EE6A7A-E8EA-4C6D-89A5-A2BB6D17DC2A}"/>
              </a:ext>
            </a:extLst>
          </p:cNvPr>
          <p:cNvSpPr>
            <a:spLocks noGrp="1"/>
          </p:cNvSpPr>
          <p:nvPr>
            <p:ph type="pic" idx="1"/>
          </p:nvPr>
        </p:nvSpPr>
        <p:spPr>
          <a:xfrm>
            <a:off x="5183188" y="457200"/>
            <a:ext cx="5565023" cy="5285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Tree>
    <p:extLst>
      <p:ext uri="{BB962C8B-B14F-4D97-AF65-F5344CB8AC3E}">
        <p14:creationId xmlns:p14="http://schemas.microsoft.com/office/powerpoint/2010/main" val="4215298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dhold med billed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839788" y="2057400"/>
            <a:ext cx="3932237" cy="36856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da-DK"/>
          </a:p>
        </p:txBody>
      </p:sp>
      <p:sp>
        <p:nvSpPr>
          <p:cNvPr id="7" name="Pladsholder til slidenummer 6"/>
          <p:cNvSpPr>
            <a:spLocks noGrp="1"/>
          </p:cNvSpPr>
          <p:nvPr>
            <p:ph type="sldNum" sz="quarter" idx="12"/>
          </p:nvPr>
        </p:nvSpPr>
        <p:spPr/>
        <p:txBody>
          <a:bodyPr/>
          <a:lstStyle/>
          <a:p>
            <a:fld id="{19ADD29A-50E8-4AFB-9F6B-957F2D10B916}" type="slidenum">
              <a:rPr lang="da-DK" smtClean="0"/>
              <a:t>‹#›</a:t>
            </a:fld>
            <a:endParaRPr lang="da-DK"/>
          </a:p>
        </p:txBody>
      </p:sp>
      <p:sp>
        <p:nvSpPr>
          <p:cNvPr id="8" name="Pladsholder til billede 2">
            <a:extLst>
              <a:ext uri="{FF2B5EF4-FFF2-40B4-BE49-F238E27FC236}">
                <a16:creationId xmlns:a16="http://schemas.microsoft.com/office/drawing/2014/main" id="{03EE6A7A-E8EA-4C6D-89A5-A2BB6D17DC2A}"/>
              </a:ext>
            </a:extLst>
          </p:cNvPr>
          <p:cNvSpPr>
            <a:spLocks noGrp="1"/>
          </p:cNvSpPr>
          <p:nvPr>
            <p:ph type="pic" idx="1"/>
          </p:nvPr>
        </p:nvSpPr>
        <p:spPr>
          <a:xfrm>
            <a:off x="5183188" y="2057400"/>
            <a:ext cx="5565023" cy="368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9" name="Titel 1">
            <a:extLst>
              <a:ext uri="{FF2B5EF4-FFF2-40B4-BE49-F238E27FC236}">
                <a16:creationId xmlns:a16="http://schemas.microsoft.com/office/drawing/2014/main" id="{965C2357-6B76-4A71-A0FE-D60CD2298033}"/>
              </a:ext>
            </a:extLst>
          </p:cNvPr>
          <p:cNvSpPr>
            <a:spLocks noGrp="1"/>
          </p:cNvSpPr>
          <p:nvPr>
            <p:ph type="title"/>
          </p:nvPr>
        </p:nvSpPr>
        <p:spPr>
          <a:xfrm>
            <a:off x="838200" y="410368"/>
            <a:ext cx="10515600" cy="1325563"/>
          </a:xfrm>
        </p:spPr>
        <p:txBody>
          <a:bodyPr/>
          <a:lstStyle/>
          <a:p>
            <a:r>
              <a:rPr lang="da-DK"/>
              <a:t>Klik for at redigere titeltypografien i masteren</a:t>
            </a:r>
          </a:p>
        </p:txBody>
      </p:sp>
    </p:spTree>
    <p:extLst>
      <p:ext uri="{BB962C8B-B14F-4D97-AF65-F5344CB8AC3E}">
        <p14:creationId xmlns:p14="http://schemas.microsoft.com/office/powerpoint/2010/main" val="40367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lede med billedteks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t" anchorCtr="0"/>
          <a:lstStyle>
            <a:lvl1pPr>
              <a:defRPr sz="3200">
                <a:solidFill>
                  <a:srgbClr val="003E32"/>
                </a:solidFill>
              </a:defRPr>
            </a:lvl1pPr>
          </a:lstStyle>
          <a:p>
            <a:r>
              <a:rPr lang="da-DK"/>
              <a:t>Klik for at redigere titeltypografien i masteren</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solidFill>
                  <a:srgbClr val="003E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Pladsholder til billede 2">
            <a:extLst>
              <a:ext uri="{FF2B5EF4-FFF2-40B4-BE49-F238E27FC236}">
                <a16:creationId xmlns:a16="http://schemas.microsoft.com/office/drawing/2014/main" id="{B23C4B4C-B5A6-438A-98A8-10E8209D356A}"/>
              </a:ext>
            </a:extLst>
          </p:cNvPr>
          <p:cNvSpPr>
            <a:spLocks noGrp="1"/>
          </p:cNvSpPr>
          <p:nvPr>
            <p:ph type="pic" idx="1"/>
          </p:nvPr>
        </p:nvSpPr>
        <p:spPr>
          <a:xfrm>
            <a:off x="5183188" y="457200"/>
            <a:ext cx="5565023" cy="5285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9" name="Pladsholder til dato 4">
            <a:extLst>
              <a:ext uri="{FF2B5EF4-FFF2-40B4-BE49-F238E27FC236}">
                <a16:creationId xmlns:a16="http://schemas.microsoft.com/office/drawing/2014/main" id="{BB771716-1C03-410F-AB3D-2B3174B12602}"/>
              </a:ext>
            </a:extLst>
          </p:cNvPr>
          <p:cNvSpPr>
            <a:spLocks noGrp="1"/>
          </p:cNvSpPr>
          <p:nvPr>
            <p:ph type="dt" sz="half" idx="10"/>
          </p:nvPr>
        </p:nvSpPr>
        <p:spPr>
          <a:xfrm>
            <a:off x="8327076" y="6356350"/>
            <a:ext cx="1512250" cy="365125"/>
          </a:xfrm>
        </p:spPr>
        <p:txBody>
          <a:bodyPr/>
          <a:lstStyle>
            <a:lvl1pPr>
              <a:defRPr>
                <a:solidFill>
                  <a:srgbClr val="003E32"/>
                </a:solidFill>
              </a:defRPr>
            </a:lvl1pPr>
          </a:lstStyle>
          <a:p>
            <a:endParaRPr lang="da-DK"/>
          </a:p>
        </p:txBody>
      </p:sp>
      <p:sp>
        <p:nvSpPr>
          <p:cNvPr id="10" name="Pladsholder til sidefod 5">
            <a:extLst>
              <a:ext uri="{FF2B5EF4-FFF2-40B4-BE49-F238E27FC236}">
                <a16:creationId xmlns:a16="http://schemas.microsoft.com/office/drawing/2014/main" id="{F8DD278F-621C-4EE5-A861-629D0434AAC5}"/>
              </a:ext>
            </a:extLst>
          </p:cNvPr>
          <p:cNvSpPr>
            <a:spLocks noGrp="1"/>
          </p:cNvSpPr>
          <p:nvPr>
            <p:ph type="ftr" sz="quarter" idx="11"/>
          </p:nvPr>
        </p:nvSpPr>
        <p:spPr>
          <a:xfrm>
            <a:off x="838200" y="6356350"/>
            <a:ext cx="6067425" cy="365125"/>
          </a:xfrm>
        </p:spPr>
        <p:txBody>
          <a:bodyPr/>
          <a:lstStyle>
            <a:lvl1pPr>
              <a:defRPr>
                <a:solidFill>
                  <a:srgbClr val="003E32"/>
                </a:solidFill>
              </a:defRPr>
            </a:lvl1pPr>
          </a:lstStyle>
          <a:p>
            <a:endParaRPr lang="da-DK"/>
          </a:p>
        </p:txBody>
      </p:sp>
      <p:sp>
        <p:nvSpPr>
          <p:cNvPr id="11" name="Pladsholder til slidenummer 6">
            <a:extLst>
              <a:ext uri="{FF2B5EF4-FFF2-40B4-BE49-F238E27FC236}">
                <a16:creationId xmlns:a16="http://schemas.microsoft.com/office/drawing/2014/main" id="{65DDC275-9A43-4E23-AA44-9F84EE89E876}"/>
              </a:ext>
            </a:extLst>
          </p:cNvPr>
          <p:cNvSpPr>
            <a:spLocks noGrp="1"/>
          </p:cNvSpPr>
          <p:nvPr>
            <p:ph type="sldNum" sz="quarter" idx="12"/>
          </p:nvPr>
        </p:nvSpPr>
        <p:spPr>
          <a:xfrm>
            <a:off x="0" y="6356350"/>
            <a:ext cx="623249" cy="365125"/>
          </a:xfrm>
        </p:spPr>
        <p:txBody>
          <a:bodyPr/>
          <a:lstStyle>
            <a:lvl1pPr>
              <a:defRPr>
                <a:solidFill>
                  <a:srgbClr val="003E32"/>
                </a:solidFill>
              </a:defRPr>
            </a:lvl1pPr>
          </a:lstStyle>
          <a:p>
            <a:fld id="{19ADD29A-50E8-4AFB-9F6B-957F2D10B916}" type="slidenum">
              <a:rPr lang="da-DK" smtClean="0"/>
              <a:pPr/>
              <a:t>‹#›</a:t>
            </a:fld>
            <a:endParaRPr lang="da-DK"/>
          </a:p>
        </p:txBody>
      </p:sp>
    </p:spTree>
    <p:extLst>
      <p:ext uri="{BB962C8B-B14F-4D97-AF65-F5344CB8AC3E}">
        <p14:creationId xmlns:p14="http://schemas.microsoft.com/office/powerpoint/2010/main" val="2998126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illede med billedtekst">
    <p:bg>
      <p:bgPr>
        <a:solidFill>
          <a:schemeClr val="bg1"/>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086CAF8C-D8CC-4D4A-9122-3456EF70017A}"/>
              </a:ext>
            </a:extLst>
          </p:cNvPr>
          <p:cNvSpPr>
            <a:spLocks noGrp="1"/>
          </p:cNvSpPr>
          <p:nvPr>
            <p:ph type="title"/>
          </p:nvPr>
        </p:nvSpPr>
        <p:spPr>
          <a:xfrm>
            <a:off x="838200" y="410368"/>
            <a:ext cx="10515600" cy="1325563"/>
          </a:xfrm>
        </p:spPr>
        <p:txBody>
          <a:bodyPr/>
          <a:lstStyle>
            <a:lvl1pPr>
              <a:defRPr>
                <a:solidFill>
                  <a:srgbClr val="003E32"/>
                </a:solidFill>
              </a:defRPr>
            </a:lvl1pPr>
          </a:lstStyle>
          <a:p>
            <a:r>
              <a:rPr lang="da-DK"/>
              <a:t>Klik for at redigere titeltypografien i masteren</a:t>
            </a:r>
          </a:p>
        </p:txBody>
      </p:sp>
      <p:sp>
        <p:nvSpPr>
          <p:cNvPr id="10" name="Pladsholder til tekst 2">
            <a:extLst>
              <a:ext uri="{FF2B5EF4-FFF2-40B4-BE49-F238E27FC236}">
                <a16:creationId xmlns:a16="http://schemas.microsoft.com/office/drawing/2014/main" id="{D46CE300-9877-4871-B31C-2ABCB6B49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1" name="Pladsholder til indhold 3">
            <a:extLst>
              <a:ext uri="{FF2B5EF4-FFF2-40B4-BE49-F238E27FC236}">
                <a16:creationId xmlns:a16="http://schemas.microsoft.com/office/drawing/2014/main" id="{1B6AEC52-7024-4D66-893B-3A910508D962}"/>
              </a:ext>
            </a:extLst>
          </p:cNvPr>
          <p:cNvSpPr>
            <a:spLocks noGrp="1"/>
          </p:cNvSpPr>
          <p:nvPr>
            <p:ph sz="half" idx="2"/>
          </p:nvPr>
        </p:nvSpPr>
        <p:spPr>
          <a:xfrm>
            <a:off x="839788" y="2505075"/>
            <a:ext cx="5157787" cy="24860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4">
            <a:extLst>
              <a:ext uri="{FF2B5EF4-FFF2-40B4-BE49-F238E27FC236}">
                <a16:creationId xmlns:a16="http://schemas.microsoft.com/office/drawing/2014/main" id="{1FF2E9AB-0DB3-42DE-B102-BFBA24163D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3" name="Pladsholder til indhold 5">
            <a:extLst>
              <a:ext uri="{FF2B5EF4-FFF2-40B4-BE49-F238E27FC236}">
                <a16:creationId xmlns:a16="http://schemas.microsoft.com/office/drawing/2014/main" id="{C85FD82E-8F2F-4FE4-8986-31A9AAFBB703}"/>
              </a:ext>
            </a:extLst>
          </p:cNvPr>
          <p:cNvSpPr>
            <a:spLocks noGrp="1"/>
          </p:cNvSpPr>
          <p:nvPr>
            <p:ph sz="quarter" idx="4"/>
          </p:nvPr>
        </p:nvSpPr>
        <p:spPr>
          <a:xfrm>
            <a:off x="6172200" y="2505075"/>
            <a:ext cx="5183188" cy="24860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dato 4">
            <a:extLst>
              <a:ext uri="{FF2B5EF4-FFF2-40B4-BE49-F238E27FC236}">
                <a16:creationId xmlns:a16="http://schemas.microsoft.com/office/drawing/2014/main" id="{6102EEC4-E9AB-419A-A4BA-B742F3721B2B}"/>
              </a:ext>
            </a:extLst>
          </p:cNvPr>
          <p:cNvSpPr>
            <a:spLocks noGrp="1"/>
          </p:cNvSpPr>
          <p:nvPr>
            <p:ph type="dt" sz="half" idx="10"/>
          </p:nvPr>
        </p:nvSpPr>
        <p:spPr>
          <a:xfrm>
            <a:off x="8327076" y="6356350"/>
            <a:ext cx="1512250" cy="365125"/>
          </a:xfrm>
        </p:spPr>
        <p:txBody>
          <a:bodyPr/>
          <a:lstStyle>
            <a:lvl1pPr>
              <a:defRPr>
                <a:solidFill>
                  <a:srgbClr val="003E32"/>
                </a:solidFill>
              </a:defRPr>
            </a:lvl1pPr>
          </a:lstStyle>
          <a:p>
            <a:endParaRPr lang="da-DK"/>
          </a:p>
        </p:txBody>
      </p:sp>
      <p:sp>
        <p:nvSpPr>
          <p:cNvPr id="15" name="Pladsholder til sidefod 5">
            <a:extLst>
              <a:ext uri="{FF2B5EF4-FFF2-40B4-BE49-F238E27FC236}">
                <a16:creationId xmlns:a16="http://schemas.microsoft.com/office/drawing/2014/main" id="{2CE057EA-325B-4FFB-A9CE-304B11170D33}"/>
              </a:ext>
            </a:extLst>
          </p:cNvPr>
          <p:cNvSpPr>
            <a:spLocks noGrp="1"/>
          </p:cNvSpPr>
          <p:nvPr>
            <p:ph type="ftr" sz="quarter" idx="11"/>
          </p:nvPr>
        </p:nvSpPr>
        <p:spPr>
          <a:xfrm>
            <a:off x="838200" y="6356350"/>
            <a:ext cx="6067425" cy="365125"/>
          </a:xfrm>
        </p:spPr>
        <p:txBody>
          <a:bodyPr/>
          <a:lstStyle>
            <a:lvl1pPr>
              <a:defRPr>
                <a:solidFill>
                  <a:srgbClr val="003E32"/>
                </a:solidFill>
              </a:defRPr>
            </a:lvl1pPr>
          </a:lstStyle>
          <a:p>
            <a:endParaRPr lang="da-DK"/>
          </a:p>
        </p:txBody>
      </p:sp>
      <p:sp>
        <p:nvSpPr>
          <p:cNvPr id="16" name="Pladsholder til slidenummer 6">
            <a:extLst>
              <a:ext uri="{FF2B5EF4-FFF2-40B4-BE49-F238E27FC236}">
                <a16:creationId xmlns:a16="http://schemas.microsoft.com/office/drawing/2014/main" id="{DD9B8EC9-E0B4-46CF-8F81-70BF8804DC65}"/>
              </a:ext>
            </a:extLst>
          </p:cNvPr>
          <p:cNvSpPr>
            <a:spLocks noGrp="1"/>
          </p:cNvSpPr>
          <p:nvPr>
            <p:ph type="sldNum" sz="quarter" idx="12"/>
          </p:nvPr>
        </p:nvSpPr>
        <p:spPr>
          <a:xfrm>
            <a:off x="0" y="6356350"/>
            <a:ext cx="623249" cy="365125"/>
          </a:xfrm>
        </p:spPr>
        <p:txBody>
          <a:bodyPr/>
          <a:lstStyle>
            <a:lvl1pPr>
              <a:defRPr>
                <a:solidFill>
                  <a:srgbClr val="003E32"/>
                </a:solidFill>
              </a:defRPr>
            </a:lvl1pPr>
          </a:lstStyle>
          <a:p>
            <a:fld id="{19ADD29A-50E8-4AFB-9F6B-957F2D10B916}" type="slidenum">
              <a:rPr lang="da-DK" smtClean="0"/>
              <a:pPr/>
              <a:t>‹#›</a:t>
            </a:fld>
            <a:endParaRPr lang="da-DK"/>
          </a:p>
        </p:txBody>
      </p:sp>
    </p:spTree>
    <p:extLst>
      <p:ext uri="{BB962C8B-B14F-4D97-AF65-F5344CB8AC3E}">
        <p14:creationId xmlns:p14="http://schemas.microsoft.com/office/powerpoint/2010/main" val="1728483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illede med billedtekst">
    <p:bg>
      <p:bgPr>
        <a:solidFill>
          <a:schemeClr val="bg1"/>
        </a:solidFill>
        <a:effectLst/>
      </p:bgPr>
    </p:bg>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lvl1pPr>
              <a:defRPr>
                <a:solidFill>
                  <a:srgbClr val="003E32"/>
                </a:solidFill>
              </a:defRPr>
            </a:lvl1pPr>
          </a:lstStyle>
          <a:p>
            <a:endParaRPr lang="da-DK"/>
          </a:p>
        </p:txBody>
      </p:sp>
      <p:sp>
        <p:nvSpPr>
          <p:cNvPr id="6" name="Pladsholder til sidefod 5"/>
          <p:cNvSpPr>
            <a:spLocks noGrp="1"/>
          </p:cNvSpPr>
          <p:nvPr>
            <p:ph type="ftr" sz="quarter" idx="11"/>
          </p:nvPr>
        </p:nvSpPr>
        <p:spPr/>
        <p:txBody>
          <a:bodyPr/>
          <a:lstStyle>
            <a:lvl1pPr>
              <a:defRPr>
                <a:solidFill>
                  <a:srgbClr val="003E32"/>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rgbClr val="003E32"/>
                </a:solidFill>
              </a:defRPr>
            </a:lvl1pPr>
          </a:lstStyle>
          <a:p>
            <a:fld id="{19ADD29A-50E8-4AFB-9F6B-957F2D10B916}" type="slidenum">
              <a:rPr lang="da-DK" smtClean="0"/>
              <a:pPr/>
              <a:t>‹#›</a:t>
            </a:fld>
            <a:endParaRPr lang="da-DK"/>
          </a:p>
        </p:txBody>
      </p:sp>
      <p:sp>
        <p:nvSpPr>
          <p:cNvPr id="15" name="Titel 1">
            <a:extLst>
              <a:ext uri="{FF2B5EF4-FFF2-40B4-BE49-F238E27FC236}">
                <a16:creationId xmlns:a16="http://schemas.microsoft.com/office/drawing/2014/main" id="{DB87DA37-BEE9-4CB5-9A8E-4DA9BC33A198}"/>
              </a:ext>
            </a:extLst>
          </p:cNvPr>
          <p:cNvSpPr>
            <a:spLocks noGrp="1"/>
          </p:cNvSpPr>
          <p:nvPr>
            <p:ph type="title"/>
          </p:nvPr>
        </p:nvSpPr>
        <p:spPr>
          <a:xfrm>
            <a:off x="838200" y="410368"/>
            <a:ext cx="10515600" cy="1325563"/>
          </a:xfrm>
        </p:spPr>
        <p:txBody>
          <a:bodyPr/>
          <a:lstStyle>
            <a:lvl1pPr>
              <a:defRPr>
                <a:solidFill>
                  <a:srgbClr val="003E32"/>
                </a:solidFill>
              </a:defRPr>
            </a:lvl1pPr>
          </a:lstStyle>
          <a:p>
            <a:r>
              <a:rPr lang="da-DK"/>
              <a:t>Klik for at redigere titeltypografien i masteren</a:t>
            </a:r>
          </a:p>
        </p:txBody>
      </p:sp>
      <p:sp>
        <p:nvSpPr>
          <p:cNvPr id="16" name="Pladsholder til indhold 2">
            <a:extLst>
              <a:ext uri="{FF2B5EF4-FFF2-40B4-BE49-F238E27FC236}">
                <a16:creationId xmlns:a16="http://schemas.microsoft.com/office/drawing/2014/main" id="{5212A507-2841-4103-9BC0-BBC4D95A7B9D}"/>
              </a:ext>
            </a:extLst>
          </p:cNvPr>
          <p:cNvSpPr>
            <a:spLocks noGrp="1"/>
          </p:cNvSpPr>
          <p:nvPr>
            <p:ph idx="1"/>
          </p:nvPr>
        </p:nvSpPr>
        <p:spPr>
          <a:xfrm>
            <a:off x="834188" y="1847851"/>
            <a:ext cx="10339137" cy="362029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032476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el og indholdsobjekt">
    <p:bg>
      <p:bgPr>
        <a:solidFill>
          <a:schemeClr val="bg1"/>
        </a:solidFill>
        <a:effectLst/>
      </p:bgPr>
    </p:bg>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B750C2CF-6A9A-4289-9E69-B7EE00E2B7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 name="Pladsholder til dato 3">
            <a:extLst>
              <a:ext uri="{FF2B5EF4-FFF2-40B4-BE49-F238E27FC236}">
                <a16:creationId xmlns:a16="http://schemas.microsoft.com/office/drawing/2014/main" id="{1A473C3F-9DC2-4E47-8505-5FC20213E21F}"/>
              </a:ext>
            </a:extLst>
          </p:cNvPr>
          <p:cNvSpPr>
            <a:spLocks noGrp="1"/>
          </p:cNvSpPr>
          <p:nvPr>
            <p:ph type="dt" sz="half" idx="2"/>
          </p:nvPr>
        </p:nvSpPr>
        <p:spPr>
          <a:xfrm>
            <a:off x="8327076" y="6356350"/>
            <a:ext cx="1512250" cy="365125"/>
          </a:xfrm>
          <a:prstGeom prst="rect">
            <a:avLst/>
          </a:prstGeom>
        </p:spPr>
        <p:txBody>
          <a:bodyPr vert="horz" lIns="91440" tIns="45720" rIns="91440" bIns="45720" rtlCol="0" anchor="ctr"/>
          <a:lstStyle>
            <a:lvl1pPr algn="r">
              <a:defRPr sz="1200">
                <a:solidFill>
                  <a:srgbClr val="003E32"/>
                </a:solidFill>
                <a:latin typeface="Calibri" panose="020F0502020204030204" pitchFamily="34" charset="0"/>
                <a:cs typeface="Calibri" panose="020F0502020204030204" pitchFamily="34" charset="0"/>
              </a:defRPr>
            </a:lvl1pPr>
          </a:lstStyle>
          <a:p>
            <a:endParaRPr lang="da-DK"/>
          </a:p>
        </p:txBody>
      </p:sp>
      <p:sp>
        <p:nvSpPr>
          <p:cNvPr id="8" name="Pladsholder til sidefod 4">
            <a:extLst>
              <a:ext uri="{FF2B5EF4-FFF2-40B4-BE49-F238E27FC236}">
                <a16:creationId xmlns:a16="http://schemas.microsoft.com/office/drawing/2014/main" id="{DCC7466D-F18A-476C-937E-3D2F49993435}"/>
              </a:ext>
            </a:extLst>
          </p:cNvPr>
          <p:cNvSpPr>
            <a:spLocks noGrp="1"/>
          </p:cNvSpPr>
          <p:nvPr>
            <p:ph type="ftr" sz="quarter" idx="3"/>
          </p:nvPr>
        </p:nvSpPr>
        <p:spPr>
          <a:xfrm>
            <a:off x="838200" y="6356350"/>
            <a:ext cx="6067425" cy="365125"/>
          </a:xfrm>
          <a:prstGeom prst="rect">
            <a:avLst/>
          </a:prstGeom>
        </p:spPr>
        <p:txBody>
          <a:bodyPr vert="horz" lIns="91440" tIns="45720" rIns="91440" bIns="45720" rtlCol="0" anchor="ctr"/>
          <a:lstStyle>
            <a:lvl1pPr algn="l">
              <a:defRPr sz="1200">
                <a:solidFill>
                  <a:srgbClr val="003E32"/>
                </a:solidFill>
                <a:latin typeface="Calibri" panose="020F0502020204030204" pitchFamily="34" charset="0"/>
                <a:cs typeface="Calibri" panose="020F0502020204030204" pitchFamily="34" charset="0"/>
              </a:defRPr>
            </a:lvl1pPr>
          </a:lstStyle>
          <a:p>
            <a:endParaRPr lang="da-DK"/>
          </a:p>
        </p:txBody>
      </p:sp>
      <p:sp>
        <p:nvSpPr>
          <p:cNvPr id="9" name="Pladsholder til slidenummer 5">
            <a:extLst>
              <a:ext uri="{FF2B5EF4-FFF2-40B4-BE49-F238E27FC236}">
                <a16:creationId xmlns:a16="http://schemas.microsoft.com/office/drawing/2014/main" id="{8B5474D2-9EA5-481E-AAC5-71A730B27833}"/>
              </a:ext>
            </a:extLst>
          </p:cNvPr>
          <p:cNvSpPr>
            <a:spLocks noGrp="1"/>
          </p:cNvSpPr>
          <p:nvPr>
            <p:ph type="sldNum" sz="quarter" idx="4"/>
          </p:nvPr>
        </p:nvSpPr>
        <p:spPr>
          <a:xfrm>
            <a:off x="0" y="6356350"/>
            <a:ext cx="623249" cy="365125"/>
          </a:xfrm>
          <a:prstGeom prst="rect">
            <a:avLst/>
          </a:prstGeom>
        </p:spPr>
        <p:txBody>
          <a:bodyPr vert="horz" lIns="91440" tIns="45720" rIns="91440" bIns="45720" rtlCol="0" anchor="ctr"/>
          <a:lstStyle>
            <a:lvl1pPr algn="ctr">
              <a:defRPr sz="1200">
                <a:solidFill>
                  <a:srgbClr val="003E32"/>
                </a:solidFill>
                <a:latin typeface="Calibri" panose="020F0502020204030204" pitchFamily="34" charset="0"/>
                <a:cs typeface="Calibri" panose="020F0502020204030204" pitchFamily="34" charset="0"/>
              </a:defRPr>
            </a:lvl1pPr>
          </a:lstStyle>
          <a:p>
            <a:fld id="{19ADD29A-50E8-4AFB-9F6B-957F2D10B916}" type="slidenum">
              <a:rPr lang="da-DK" smtClean="0"/>
              <a:pPr/>
              <a:t>‹#›</a:t>
            </a:fld>
            <a:endParaRPr lang="da-DK"/>
          </a:p>
        </p:txBody>
      </p:sp>
      <p:sp>
        <p:nvSpPr>
          <p:cNvPr id="10" name="Titel 1">
            <a:extLst>
              <a:ext uri="{FF2B5EF4-FFF2-40B4-BE49-F238E27FC236}">
                <a16:creationId xmlns:a16="http://schemas.microsoft.com/office/drawing/2014/main" id="{E95095CE-E7E7-449B-ADBC-EE2CA3581D36}"/>
              </a:ext>
            </a:extLst>
          </p:cNvPr>
          <p:cNvSpPr>
            <a:spLocks noGrp="1"/>
          </p:cNvSpPr>
          <p:nvPr>
            <p:ph type="title"/>
          </p:nvPr>
        </p:nvSpPr>
        <p:spPr>
          <a:xfrm>
            <a:off x="839788" y="457200"/>
            <a:ext cx="3932237" cy="1600200"/>
          </a:xfrm>
          <a:prstGeom prst="rect">
            <a:avLst/>
          </a:prstGeom>
        </p:spPr>
        <p:txBody>
          <a:bodyPr anchor="t" anchorCtr="0"/>
          <a:lstStyle>
            <a:lvl1pPr>
              <a:defRPr sz="3200">
                <a:solidFill>
                  <a:srgbClr val="003E32"/>
                </a:solidFill>
              </a:defRPr>
            </a:lvl1pPr>
          </a:lstStyle>
          <a:p>
            <a:r>
              <a:rPr lang="da-DK"/>
              <a:t>Klik for at redigere titeltypografien i masteren</a:t>
            </a:r>
          </a:p>
        </p:txBody>
      </p:sp>
      <p:sp>
        <p:nvSpPr>
          <p:cNvPr id="11" name="Pladsholder til tekst 3">
            <a:extLst>
              <a:ext uri="{FF2B5EF4-FFF2-40B4-BE49-F238E27FC236}">
                <a16:creationId xmlns:a16="http://schemas.microsoft.com/office/drawing/2014/main" id="{41842415-F757-471D-A13C-F17930D7D730}"/>
              </a:ext>
            </a:extLst>
          </p:cNvPr>
          <p:cNvSpPr>
            <a:spLocks noGrp="1"/>
          </p:cNvSpPr>
          <p:nvPr>
            <p:ph type="body" sz="half" idx="10"/>
          </p:nvPr>
        </p:nvSpPr>
        <p:spPr>
          <a:xfrm>
            <a:off x="839788" y="2057400"/>
            <a:ext cx="3932237" cy="3811588"/>
          </a:xfrm>
          <a:prstGeom prst="rect">
            <a:avLst/>
          </a:prstGeom>
        </p:spPr>
        <p:txBody>
          <a:bodyPr/>
          <a:lstStyle>
            <a:lvl1pPr marL="0" indent="0">
              <a:buNone/>
              <a:defRPr sz="1600">
                <a:solidFill>
                  <a:srgbClr val="003E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2" name="Pladsholder til billede 2">
            <a:extLst>
              <a:ext uri="{FF2B5EF4-FFF2-40B4-BE49-F238E27FC236}">
                <a16:creationId xmlns:a16="http://schemas.microsoft.com/office/drawing/2014/main" id="{2A921FB9-1DE3-4BAA-99DF-2A4012FCDCD4}"/>
              </a:ext>
            </a:extLst>
          </p:cNvPr>
          <p:cNvSpPr>
            <a:spLocks noGrp="1"/>
          </p:cNvSpPr>
          <p:nvPr>
            <p:ph type="pic" idx="1"/>
          </p:nvPr>
        </p:nvSpPr>
        <p:spPr>
          <a:xfrm>
            <a:off x="5183188" y="457200"/>
            <a:ext cx="5565023" cy="528587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Tree>
    <p:extLst>
      <p:ext uri="{BB962C8B-B14F-4D97-AF65-F5344CB8AC3E}">
        <p14:creationId xmlns:p14="http://schemas.microsoft.com/office/powerpoint/2010/main" val="76987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el og indholdsobjekt">
    <p:bg>
      <p:bgPr>
        <a:solidFill>
          <a:schemeClr val="bg1"/>
        </a:solidFill>
        <a:effectLst/>
      </p:bgPr>
    </p:bg>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B750C2CF-6A9A-4289-9E69-B7EE00E2B7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 name="Pladsholder til dato 3">
            <a:extLst>
              <a:ext uri="{FF2B5EF4-FFF2-40B4-BE49-F238E27FC236}">
                <a16:creationId xmlns:a16="http://schemas.microsoft.com/office/drawing/2014/main" id="{1A473C3F-9DC2-4E47-8505-5FC20213E21F}"/>
              </a:ext>
            </a:extLst>
          </p:cNvPr>
          <p:cNvSpPr>
            <a:spLocks noGrp="1"/>
          </p:cNvSpPr>
          <p:nvPr>
            <p:ph type="dt" sz="half" idx="2"/>
          </p:nvPr>
        </p:nvSpPr>
        <p:spPr>
          <a:xfrm>
            <a:off x="8327076" y="6356350"/>
            <a:ext cx="1512250" cy="365125"/>
          </a:xfrm>
          <a:prstGeom prst="rect">
            <a:avLst/>
          </a:prstGeom>
        </p:spPr>
        <p:txBody>
          <a:bodyPr vert="horz" lIns="91440" tIns="45720" rIns="91440" bIns="45720" rtlCol="0" anchor="ctr"/>
          <a:lstStyle>
            <a:lvl1pPr algn="r">
              <a:defRPr sz="1200">
                <a:solidFill>
                  <a:srgbClr val="003E32"/>
                </a:solidFill>
                <a:latin typeface="Calibri" panose="020F0502020204030204" pitchFamily="34" charset="0"/>
                <a:cs typeface="Calibri" panose="020F0502020204030204" pitchFamily="34" charset="0"/>
              </a:defRPr>
            </a:lvl1pPr>
          </a:lstStyle>
          <a:p>
            <a:endParaRPr lang="da-DK"/>
          </a:p>
        </p:txBody>
      </p:sp>
      <p:sp>
        <p:nvSpPr>
          <p:cNvPr id="8" name="Pladsholder til sidefod 4">
            <a:extLst>
              <a:ext uri="{FF2B5EF4-FFF2-40B4-BE49-F238E27FC236}">
                <a16:creationId xmlns:a16="http://schemas.microsoft.com/office/drawing/2014/main" id="{DCC7466D-F18A-476C-937E-3D2F49993435}"/>
              </a:ext>
            </a:extLst>
          </p:cNvPr>
          <p:cNvSpPr>
            <a:spLocks noGrp="1"/>
          </p:cNvSpPr>
          <p:nvPr>
            <p:ph type="ftr" sz="quarter" idx="3"/>
          </p:nvPr>
        </p:nvSpPr>
        <p:spPr>
          <a:xfrm>
            <a:off x="838200" y="6356350"/>
            <a:ext cx="6067425" cy="365125"/>
          </a:xfrm>
          <a:prstGeom prst="rect">
            <a:avLst/>
          </a:prstGeom>
        </p:spPr>
        <p:txBody>
          <a:bodyPr vert="horz" lIns="91440" tIns="45720" rIns="91440" bIns="45720" rtlCol="0" anchor="ctr"/>
          <a:lstStyle>
            <a:lvl1pPr algn="l">
              <a:defRPr sz="1200">
                <a:solidFill>
                  <a:srgbClr val="003E32"/>
                </a:solidFill>
                <a:latin typeface="Calibri" panose="020F0502020204030204" pitchFamily="34" charset="0"/>
                <a:cs typeface="Calibri" panose="020F0502020204030204" pitchFamily="34" charset="0"/>
              </a:defRPr>
            </a:lvl1pPr>
          </a:lstStyle>
          <a:p>
            <a:endParaRPr lang="da-DK"/>
          </a:p>
        </p:txBody>
      </p:sp>
      <p:sp>
        <p:nvSpPr>
          <p:cNvPr id="9" name="Pladsholder til slidenummer 5">
            <a:extLst>
              <a:ext uri="{FF2B5EF4-FFF2-40B4-BE49-F238E27FC236}">
                <a16:creationId xmlns:a16="http://schemas.microsoft.com/office/drawing/2014/main" id="{8B5474D2-9EA5-481E-AAC5-71A730B27833}"/>
              </a:ext>
            </a:extLst>
          </p:cNvPr>
          <p:cNvSpPr>
            <a:spLocks noGrp="1"/>
          </p:cNvSpPr>
          <p:nvPr>
            <p:ph type="sldNum" sz="quarter" idx="4"/>
          </p:nvPr>
        </p:nvSpPr>
        <p:spPr>
          <a:xfrm>
            <a:off x="0" y="6356350"/>
            <a:ext cx="623249" cy="365125"/>
          </a:xfrm>
          <a:prstGeom prst="rect">
            <a:avLst/>
          </a:prstGeom>
        </p:spPr>
        <p:txBody>
          <a:bodyPr vert="horz" lIns="91440" tIns="45720" rIns="91440" bIns="45720" rtlCol="0" anchor="ctr"/>
          <a:lstStyle>
            <a:lvl1pPr algn="ctr">
              <a:defRPr sz="1200">
                <a:solidFill>
                  <a:srgbClr val="003E32"/>
                </a:solidFill>
                <a:latin typeface="Calibri" panose="020F0502020204030204" pitchFamily="34" charset="0"/>
                <a:cs typeface="Calibri" panose="020F0502020204030204" pitchFamily="34" charset="0"/>
              </a:defRPr>
            </a:lvl1pPr>
          </a:lstStyle>
          <a:p>
            <a:fld id="{19ADD29A-50E8-4AFB-9F6B-957F2D10B916}" type="slidenum">
              <a:rPr lang="da-DK" smtClean="0"/>
              <a:pPr/>
              <a:t>‹#›</a:t>
            </a:fld>
            <a:endParaRPr lang="da-DK"/>
          </a:p>
        </p:txBody>
      </p:sp>
      <p:sp>
        <p:nvSpPr>
          <p:cNvPr id="14" name="Titel 1">
            <a:extLst>
              <a:ext uri="{FF2B5EF4-FFF2-40B4-BE49-F238E27FC236}">
                <a16:creationId xmlns:a16="http://schemas.microsoft.com/office/drawing/2014/main" id="{53C49DF4-DF38-4466-987D-F34A173050F8}"/>
              </a:ext>
            </a:extLst>
          </p:cNvPr>
          <p:cNvSpPr>
            <a:spLocks noGrp="1"/>
          </p:cNvSpPr>
          <p:nvPr>
            <p:ph type="title"/>
          </p:nvPr>
        </p:nvSpPr>
        <p:spPr>
          <a:xfrm>
            <a:off x="838200" y="410368"/>
            <a:ext cx="10515600" cy="1325563"/>
          </a:xfrm>
        </p:spPr>
        <p:txBody>
          <a:bodyPr/>
          <a:lstStyle>
            <a:lvl1pPr>
              <a:defRPr>
                <a:solidFill>
                  <a:srgbClr val="003E32"/>
                </a:solidFill>
              </a:defRPr>
            </a:lvl1pPr>
          </a:lstStyle>
          <a:p>
            <a:r>
              <a:rPr lang="da-DK"/>
              <a:t>Klik for at redigere titeltypografien i masteren</a:t>
            </a:r>
          </a:p>
        </p:txBody>
      </p:sp>
      <p:sp>
        <p:nvSpPr>
          <p:cNvPr id="15" name="Pladsholder til tekst 2">
            <a:extLst>
              <a:ext uri="{FF2B5EF4-FFF2-40B4-BE49-F238E27FC236}">
                <a16:creationId xmlns:a16="http://schemas.microsoft.com/office/drawing/2014/main" id="{89EFBB5E-BCD7-4B9F-B7D8-D2AC06EA12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6" name="Pladsholder til indhold 3">
            <a:extLst>
              <a:ext uri="{FF2B5EF4-FFF2-40B4-BE49-F238E27FC236}">
                <a16:creationId xmlns:a16="http://schemas.microsoft.com/office/drawing/2014/main" id="{93649F06-5F77-494A-9052-C7AC85647D76}"/>
              </a:ext>
            </a:extLst>
          </p:cNvPr>
          <p:cNvSpPr>
            <a:spLocks noGrp="1"/>
          </p:cNvSpPr>
          <p:nvPr>
            <p:ph sz="half" idx="10"/>
          </p:nvPr>
        </p:nvSpPr>
        <p:spPr>
          <a:xfrm>
            <a:off x="839788" y="2505075"/>
            <a:ext cx="5157787" cy="24860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4">
            <a:extLst>
              <a:ext uri="{FF2B5EF4-FFF2-40B4-BE49-F238E27FC236}">
                <a16:creationId xmlns:a16="http://schemas.microsoft.com/office/drawing/2014/main" id="{D82C73F5-9E30-4999-85E2-02DA5EAD7296}"/>
              </a:ext>
            </a:extLst>
          </p:cNvPr>
          <p:cNvSpPr>
            <a:spLocks noGrp="1"/>
          </p:cNvSpPr>
          <p:nvPr>
            <p:ph type="body" sz="quarter" idx="1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8" name="Pladsholder til indhold 5">
            <a:extLst>
              <a:ext uri="{FF2B5EF4-FFF2-40B4-BE49-F238E27FC236}">
                <a16:creationId xmlns:a16="http://schemas.microsoft.com/office/drawing/2014/main" id="{1990ABE2-9ADB-49FB-BB8C-35DAE6D73C23}"/>
              </a:ext>
            </a:extLst>
          </p:cNvPr>
          <p:cNvSpPr>
            <a:spLocks noGrp="1"/>
          </p:cNvSpPr>
          <p:nvPr>
            <p:ph sz="quarter" idx="12"/>
          </p:nvPr>
        </p:nvSpPr>
        <p:spPr>
          <a:xfrm>
            <a:off x="6172200" y="2505075"/>
            <a:ext cx="5183188" cy="24860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573763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el og indholdsobjekt">
    <p:bg>
      <p:bgPr>
        <a:solidFill>
          <a:schemeClr val="bg1"/>
        </a:solidFill>
        <a:effectLst/>
      </p:bgPr>
    </p:bg>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B750C2CF-6A9A-4289-9E69-B7EE00E2B7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 name="Pladsholder til dato 3">
            <a:extLst>
              <a:ext uri="{FF2B5EF4-FFF2-40B4-BE49-F238E27FC236}">
                <a16:creationId xmlns:a16="http://schemas.microsoft.com/office/drawing/2014/main" id="{1A473C3F-9DC2-4E47-8505-5FC20213E21F}"/>
              </a:ext>
            </a:extLst>
          </p:cNvPr>
          <p:cNvSpPr>
            <a:spLocks noGrp="1"/>
          </p:cNvSpPr>
          <p:nvPr>
            <p:ph type="dt" sz="half" idx="2"/>
          </p:nvPr>
        </p:nvSpPr>
        <p:spPr>
          <a:xfrm>
            <a:off x="8327076" y="6356350"/>
            <a:ext cx="1512250" cy="365125"/>
          </a:xfrm>
          <a:prstGeom prst="rect">
            <a:avLst/>
          </a:prstGeom>
        </p:spPr>
        <p:txBody>
          <a:bodyPr vert="horz" lIns="91440" tIns="45720" rIns="91440" bIns="45720" rtlCol="0" anchor="ctr"/>
          <a:lstStyle>
            <a:lvl1pPr algn="r">
              <a:defRPr sz="1200">
                <a:solidFill>
                  <a:srgbClr val="003E32"/>
                </a:solidFill>
                <a:latin typeface="Calibri" panose="020F0502020204030204" pitchFamily="34" charset="0"/>
                <a:cs typeface="Calibri" panose="020F0502020204030204" pitchFamily="34" charset="0"/>
              </a:defRPr>
            </a:lvl1pPr>
          </a:lstStyle>
          <a:p>
            <a:endParaRPr lang="da-DK"/>
          </a:p>
        </p:txBody>
      </p:sp>
      <p:sp>
        <p:nvSpPr>
          <p:cNvPr id="8" name="Pladsholder til sidefod 4">
            <a:extLst>
              <a:ext uri="{FF2B5EF4-FFF2-40B4-BE49-F238E27FC236}">
                <a16:creationId xmlns:a16="http://schemas.microsoft.com/office/drawing/2014/main" id="{DCC7466D-F18A-476C-937E-3D2F49993435}"/>
              </a:ext>
            </a:extLst>
          </p:cNvPr>
          <p:cNvSpPr>
            <a:spLocks noGrp="1"/>
          </p:cNvSpPr>
          <p:nvPr>
            <p:ph type="ftr" sz="quarter" idx="3"/>
          </p:nvPr>
        </p:nvSpPr>
        <p:spPr>
          <a:xfrm>
            <a:off x="838200" y="6356350"/>
            <a:ext cx="6067425" cy="365125"/>
          </a:xfrm>
          <a:prstGeom prst="rect">
            <a:avLst/>
          </a:prstGeom>
        </p:spPr>
        <p:txBody>
          <a:bodyPr vert="horz" lIns="91440" tIns="45720" rIns="91440" bIns="45720" rtlCol="0" anchor="ctr"/>
          <a:lstStyle>
            <a:lvl1pPr algn="l">
              <a:defRPr sz="1200">
                <a:solidFill>
                  <a:srgbClr val="003E32"/>
                </a:solidFill>
                <a:latin typeface="Calibri" panose="020F0502020204030204" pitchFamily="34" charset="0"/>
                <a:cs typeface="Calibri" panose="020F0502020204030204" pitchFamily="34" charset="0"/>
              </a:defRPr>
            </a:lvl1pPr>
          </a:lstStyle>
          <a:p>
            <a:endParaRPr lang="da-DK"/>
          </a:p>
        </p:txBody>
      </p:sp>
      <p:sp>
        <p:nvSpPr>
          <p:cNvPr id="9" name="Pladsholder til slidenummer 5">
            <a:extLst>
              <a:ext uri="{FF2B5EF4-FFF2-40B4-BE49-F238E27FC236}">
                <a16:creationId xmlns:a16="http://schemas.microsoft.com/office/drawing/2014/main" id="{8B5474D2-9EA5-481E-AAC5-71A730B27833}"/>
              </a:ext>
            </a:extLst>
          </p:cNvPr>
          <p:cNvSpPr>
            <a:spLocks noGrp="1"/>
          </p:cNvSpPr>
          <p:nvPr>
            <p:ph type="sldNum" sz="quarter" idx="4"/>
          </p:nvPr>
        </p:nvSpPr>
        <p:spPr>
          <a:xfrm>
            <a:off x="0" y="6356350"/>
            <a:ext cx="623249" cy="365125"/>
          </a:xfrm>
          <a:prstGeom prst="rect">
            <a:avLst/>
          </a:prstGeom>
        </p:spPr>
        <p:txBody>
          <a:bodyPr vert="horz" lIns="91440" tIns="45720" rIns="91440" bIns="45720" rtlCol="0" anchor="ctr"/>
          <a:lstStyle>
            <a:lvl1pPr algn="ctr">
              <a:defRPr sz="1200">
                <a:solidFill>
                  <a:srgbClr val="003E32"/>
                </a:solidFill>
                <a:latin typeface="Calibri" panose="020F0502020204030204" pitchFamily="34" charset="0"/>
                <a:cs typeface="Calibri" panose="020F0502020204030204" pitchFamily="34" charset="0"/>
              </a:defRPr>
            </a:lvl1pPr>
          </a:lstStyle>
          <a:p>
            <a:fld id="{19ADD29A-50E8-4AFB-9F6B-957F2D10B916}" type="slidenum">
              <a:rPr lang="da-DK" smtClean="0"/>
              <a:pPr/>
              <a:t>‹#›</a:t>
            </a:fld>
            <a:endParaRPr lang="da-DK"/>
          </a:p>
        </p:txBody>
      </p:sp>
      <p:sp>
        <p:nvSpPr>
          <p:cNvPr id="14" name="Titel 1">
            <a:extLst>
              <a:ext uri="{FF2B5EF4-FFF2-40B4-BE49-F238E27FC236}">
                <a16:creationId xmlns:a16="http://schemas.microsoft.com/office/drawing/2014/main" id="{179CA790-47A7-4CA1-B64F-E22E33512D18}"/>
              </a:ext>
            </a:extLst>
          </p:cNvPr>
          <p:cNvSpPr>
            <a:spLocks noGrp="1"/>
          </p:cNvSpPr>
          <p:nvPr>
            <p:ph type="title"/>
          </p:nvPr>
        </p:nvSpPr>
        <p:spPr>
          <a:xfrm>
            <a:off x="838200" y="410368"/>
            <a:ext cx="10515600" cy="1325563"/>
          </a:xfrm>
        </p:spPr>
        <p:txBody>
          <a:bodyPr/>
          <a:lstStyle>
            <a:lvl1pPr>
              <a:defRPr>
                <a:solidFill>
                  <a:srgbClr val="003E32"/>
                </a:solidFill>
              </a:defRPr>
            </a:lvl1pPr>
          </a:lstStyle>
          <a:p>
            <a:r>
              <a:rPr lang="da-DK"/>
              <a:t>Klik for at redigere titeltypografien i masteren</a:t>
            </a:r>
          </a:p>
        </p:txBody>
      </p:sp>
      <p:sp>
        <p:nvSpPr>
          <p:cNvPr id="15" name="Pladsholder til indhold 2">
            <a:extLst>
              <a:ext uri="{FF2B5EF4-FFF2-40B4-BE49-F238E27FC236}">
                <a16:creationId xmlns:a16="http://schemas.microsoft.com/office/drawing/2014/main" id="{EB5765C2-88BE-4F3D-8772-359A64B9A107}"/>
              </a:ext>
            </a:extLst>
          </p:cNvPr>
          <p:cNvSpPr>
            <a:spLocks noGrp="1"/>
          </p:cNvSpPr>
          <p:nvPr>
            <p:ph idx="1"/>
          </p:nvPr>
        </p:nvSpPr>
        <p:spPr>
          <a:xfrm>
            <a:off x="834188" y="1847851"/>
            <a:ext cx="10339137" cy="362029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93617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rgbClr val="6CBE9D"/>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t" anchorCtr="0"/>
          <a:lstStyle>
            <a:lvl1pPr algn="ctr">
              <a:defRPr sz="6000">
                <a:solidFill>
                  <a:schemeClr val="bg1"/>
                </a:solidFill>
              </a:defRPr>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7569817-AC5A-4593-B915-4473B14F11D1}"/>
              </a:ext>
            </a:extLst>
          </p:cNvPr>
          <p:cNvSpPr>
            <a:spLocks noGrp="1"/>
          </p:cNvSpPr>
          <p:nvPr>
            <p:ph type="dt" sz="half" idx="10"/>
          </p:nvPr>
        </p:nvSpPr>
        <p:spPr>
          <a:xfrm>
            <a:off x="8327076" y="6356350"/>
            <a:ext cx="1512250" cy="365125"/>
          </a:xfrm>
        </p:spPr>
        <p:txBody>
          <a:bodyPr/>
          <a:lstStyle>
            <a:lvl1pPr>
              <a:defRPr>
                <a:solidFill>
                  <a:schemeClr val="bg1"/>
                </a:solidFill>
                <a:latin typeface="Calibri" panose="020F0502020204030204" pitchFamily="34" charset="0"/>
                <a:cs typeface="Calibri" panose="020F0502020204030204" pitchFamily="34" charset="0"/>
              </a:defRPr>
            </a:lvl1pPr>
          </a:lstStyle>
          <a:p>
            <a:endParaRPr lang="da-DK"/>
          </a:p>
        </p:txBody>
      </p:sp>
      <p:sp>
        <p:nvSpPr>
          <p:cNvPr id="5" name="Pladsholder til sidefod 4">
            <a:extLst>
              <a:ext uri="{FF2B5EF4-FFF2-40B4-BE49-F238E27FC236}">
                <a16:creationId xmlns:a16="http://schemas.microsoft.com/office/drawing/2014/main" id="{7C495CE6-F7FE-441E-B6F6-F57B2051C09B}"/>
              </a:ext>
            </a:extLst>
          </p:cNvPr>
          <p:cNvSpPr>
            <a:spLocks noGrp="1"/>
          </p:cNvSpPr>
          <p:nvPr>
            <p:ph type="ftr" sz="quarter" idx="11"/>
          </p:nvPr>
        </p:nvSpPr>
        <p:spPr>
          <a:xfrm>
            <a:off x="838200" y="6356350"/>
            <a:ext cx="6067425" cy="365125"/>
          </a:xfrm>
        </p:spPr>
        <p:txBody>
          <a:bodyPr/>
          <a:lstStyle>
            <a:lvl1pPr>
              <a:defRPr>
                <a:solidFill>
                  <a:schemeClr val="bg1"/>
                </a:solidFill>
                <a:latin typeface="Calibri" panose="020F0502020204030204" pitchFamily="34" charset="0"/>
                <a:cs typeface="Calibri" panose="020F0502020204030204" pitchFamily="34" charset="0"/>
              </a:defRPr>
            </a:lvl1pPr>
          </a:lstStyle>
          <a:p>
            <a:endParaRPr lang="da-DK"/>
          </a:p>
        </p:txBody>
      </p:sp>
      <p:sp>
        <p:nvSpPr>
          <p:cNvPr id="6" name="Pladsholder til slidenummer 5">
            <a:extLst>
              <a:ext uri="{FF2B5EF4-FFF2-40B4-BE49-F238E27FC236}">
                <a16:creationId xmlns:a16="http://schemas.microsoft.com/office/drawing/2014/main" id="{17BD9B77-C07C-46D5-952C-EB67C0EF8026}"/>
              </a:ext>
            </a:extLst>
          </p:cNvPr>
          <p:cNvSpPr>
            <a:spLocks noGrp="1"/>
          </p:cNvSpPr>
          <p:nvPr>
            <p:ph type="sldNum" sz="quarter" idx="12"/>
          </p:nvPr>
        </p:nvSpPr>
        <p:spPr>
          <a:xfrm>
            <a:off x="0" y="6356350"/>
            <a:ext cx="623249" cy="365125"/>
          </a:xfrm>
        </p:spPr>
        <p:txBody>
          <a:bodyPr/>
          <a:lstStyle>
            <a:lvl1pPr>
              <a:defRPr>
                <a:solidFill>
                  <a:schemeClr val="bg1"/>
                </a:solidFill>
                <a:latin typeface="Calibri" panose="020F0502020204030204" pitchFamily="34" charset="0"/>
                <a:cs typeface="Calibri" panose="020F0502020204030204" pitchFamily="34" charset="0"/>
              </a:defRPr>
            </a:lvl1pPr>
          </a:lstStyle>
          <a:p>
            <a:fld id="{19ADD29A-50E8-4AFB-9F6B-957F2D10B916}" type="slidenum">
              <a:rPr lang="da-DK" smtClean="0"/>
              <a:pPr/>
              <a:t>‹#›</a:t>
            </a:fld>
            <a:endParaRPr lang="da-DK"/>
          </a:p>
        </p:txBody>
      </p:sp>
    </p:spTree>
    <p:extLst>
      <p:ext uri="{BB962C8B-B14F-4D97-AF65-F5344CB8AC3E}">
        <p14:creationId xmlns:p14="http://schemas.microsoft.com/office/powerpoint/2010/main" val="313345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rgbClr val="003E32"/>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endParaRPr lang="da-DK"/>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endParaRPr lang="da-DK"/>
          </a:p>
        </p:txBody>
      </p:sp>
      <p:sp>
        <p:nvSpPr>
          <p:cNvPr id="6" name="Pladsholder til slide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19ADD29A-50E8-4AFB-9F6B-957F2D10B916}" type="slidenum">
              <a:rPr lang="da-DK" smtClean="0"/>
              <a:pPr/>
              <a:t>‹#›</a:t>
            </a:fld>
            <a:endParaRPr lang="da-DK"/>
          </a:p>
        </p:txBody>
      </p:sp>
      <p:sp>
        <p:nvSpPr>
          <p:cNvPr id="7" name="Titel 1">
            <a:extLst>
              <a:ext uri="{FF2B5EF4-FFF2-40B4-BE49-F238E27FC236}">
                <a16:creationId xmlns:a16="http://schemas.microsoft.com/office/drawing/2014/main" id="{7BF61478-A279-49CA-8AC9-BE77C4A74602}"/>
              </a:ext>
            </a:extLst>
          </p:cNvPr>
          <p:cNvSpPr>
            <a:spLocks noGrp="1"/>
          </p:cNvSpPr>
          <p:nvPr>
            <p:ph type="ctrTitle"/>
          </p:nvPr>
        </p:nvSpPr>
        <p:spPr>
          <a:xfrm>
            <a:off x="1524000" y="1122363"/>
            <a:ext cx="9144000" cy="2387600"/>
          </a:xfrm>
        </p:spPr>
        <p:txBody>
          <a:bodyPr anchor="t" anchorCtr="0"/>
          <a:lstStyle>
            <a:lvl1pPr algn="ctr">
              <a:defRPr sz="6000">
                <a:solidFill>
                  <a:schemeClr val="bg1"/>
                </a:solidFill>
              </a:defRPr>
            </a:lvl1pPr>
          </a:lstStyle>
          <a:p>
            <a:r>
              <a:rPr lang="da-DK"/>
              <a:t>Klik for at redigere titeltypografien i masteren</a:t>
            </a:r>
          </a:p>
        </p:txBody>
      </p:sp>
      <p:sp>
        <p:nvSpPr>
          <p:cNvPr id="8" name="Undertitel 2">
            <a:extLst>
              <a:ext uri="{FF2B5EF4-FFF2-40B4-BE49-F238E27FC236}">
                <a16:creationId xmlns:a16="http://schemas.microsoft.com/office/drawing/2014/main" id="{4894B266-DBB0-4460-9F16-21FB20BEA6C8}"/>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850827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el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0317541A-7B45-4A6B-9023-8E339ECC44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Billede 8">
            <a:extLst>
              <a:ext uri="{FF2B5EF4-FFF2-40B4-BE49-F238E27FC236}">
                <a16:creationId xmlns:a16="http://schemas.microsoft.com/office/drawing/2014/main" id="{E58C1F4F-01F9-41B6-A06F-E40BF0DAA3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4" name="Titel 1"/>
          <p:cNvSpPr>
            <a:spLocks noGrp="1"/>
          </p:cNvSpPr>
          <p:nvPr>
            <p:ph type="ctrTitle"/>
          </p:nvPr>
        </p:nvSpPr>
        <p:spPr>
          <a:xfrm>
            <a:off x="834188" y="498926"/>
            <a:ext cx="10339137" cy="1795096"/>
          </a:xfrm>
        </p:spPr>
        <p:txBody>
          <a:bodyPr anchor="t" anchorCtr="0">
            <a:normAutofit/>
          </a:bodyPr>
          <a:lstStyle>
            <a:lvl1pPr algn="l">
              <a:defRPr sz="4800">
                <a:solidFill>
                  <a:schemeClr val="bg1"/>
                </a:solidFill>
              </a:defRPr>
            </a:lvl1pPr>
          </a:lstStyle>
          <a:p>
            <a:r>
              <a:rPr lang="da-DK"/>
              <a:t>Klik for at redigere titeltypografien i masteren</a:t>
            </a:r>
          </a:p>
        </p:txBody>
      </p:sp>
      <p:sp>
        <p:nvSpPr>
          <p:cNvPr id="15" name="Undertitel 2"/>
          <p:cNvSpPr>
            <a:spLocks noGrp="1"/>
          </p:cNvSpPr>
          <p:nvPr>
            <p:ph type="subTitle" idx="1"/>
          </p:nvPr>
        </p:nvSpPr>
        <p:spPr>
          <a:xfrm>
            <a:off x="834188" y="2423996"/>
            <a:ext cx="10339136" cy="126732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938288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slide">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5512312-FBA8-4CA1-B751-93E9FA9B3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Billede 9">
            <a:extLst>
              <a:ext uri="{FF2B5EF4-FFF2-40B4-BE49-F238E27FC236}">
                <a16:creationId xmlns:a16="http://schemas.microsoft.com/office/drawing/2014/main" id="{B242C444-EDAF-42A5-9CE1-31FA690127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Titel 1">
            <a:extLst>
              <a:ext uri="{FF2B5EF4-FFF2-40B4-BE49-F238E27FC236}">
                <a16:creationId xmlns:a16="http://schemas.microsoft.com/office/drawing/2014/main" id="{E18AC53B-BE9F-4532-8D33-F8372C796688}"/>
              </a:ext>
            </a:extLst>
          </p:cNvPr>
          <p:cNvSpPr>
            <a:spLocks noGrp="1"/>
          </p:cNvSpPr>
          <p:nvPr>
            <p:ph type="ctrTitle"/>
          </p:nvPr>
        </p:nvSpPr>
        <p:spPr>
          <a:xfrm>
            <a:off x="834188" y="498926"/>
            <a:ext cx="10339137" cy="1795096"/>
          </a:xfrm>
        </p:spPr>
        <p:txBody>
          <a:bodyPr anchor="t" anchorCtr="0">
            <a:normAutofit/>
          </a:bodyPr>
          <a:lstStyle>
            <a:lvl1pPr algn="l">
              <a:defRPr sz="4800">
                <a:solidFill>
                  <a:schemeClr val="bg1"/>
                </a:solidFill>
              </a:defRPr>
            </a:lvl1pPr>
          </a:lstStyle>
          <a:p>
            <a:r>
              <a:rPr lang="da-DK"/>
              <a:t>Klik for at redigere titeltypografien i masteren</a:t>
            </a:r>
          </a:p>
        </p:txBody>
      </p:sp>
      <p:sp>
        <p:nvSpPr>
          <p:cNvPr id="9" name="Undertitel 2">
            <a:extLst>
              <a:ext uri="{FF2B5EF4-FFF2-40B4-BE49-F238E27FC236}">
                <a16:creationId xmlns:a16="http://schemas.microsoft.com/office/drawing/2014/main" id="{9913BA10-2D97-45EB-8B15-500DAB05F06E}"/>
              </a:ext>
            </a:extLst>
          </p:cNvPr>
          <p:cNvSpPr>
            <a:spLocks noGrp="1"/>
          </p:cNvSpPr>
          <p:nvPr>
            <p:ph type="subTitle" idx="1"/>
          </p:nvPr>
        </p:nvSpPr>
        <p:spPr>
          <a:xfrm>
            <a:off x="834188" y="2423996"/>
            <a:ext cx="10339136" cy="126732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28049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pic>
        <p:nvPicPr>
          <p:cNvPr id="10" name="Bille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646482"/>
            <a:ext cx="11258550" cy="270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2924" y="299710"/>
            <a:ext cx="11020425" cy="1862465"/>
          </a:xfrm>
        </p:spPr>
        <p:txBody>
          <a:bodyPr anchor="t" anchorCtr="0"/>
          <a:lstStyle>
            <a:lvl1pPr algn="ctr">
              <a:defRPr sz="6000"/>
            </a:lvl1pPr>
          </a:lstStyle>
          <a:p>
            <a:r>
              <a:rPr lang="da-DK"/>
              <a:t>Klik for at redigere titeltypografien i masteren</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6056" y="2084209"/>
            <a:ext cx="1629484" cy="4329547"/>
          </a:xfrm>
          <a:prstGeom prst="rect">
            <a:avLst/>
          </a:prstGeom>
        </p:spPr>
      </p:pic>
    </p:spTree>
    <p:extLst>
      <p:ext uri="{BB962C8B-B14F-4D97-AF65-F5344CB8AC3E}">
        <p14:creationId xmlns:p14="http://schemas.microsoft.com/office/powerpoint/2010/main" val="2996317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4188" y="1847851"/>
            <a:ext cx="10339137" cy="362029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endParaRPr lang="da-DK"/>
          </a:p>
        </p:txBody>
      </p:sp>
      <p:sp>
        <p:nvSpPr>
          <p:cNvPr id="5" name="Pladsholder til sidefod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da-DK"/>
          </a:p>
        </p:txBody>
      </p:sp>
      <p:sp>
        <p:nvSpPr>
          <p:cNvPr id="6" name="Pladsholder til slidenumm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19ADD29A-50E8-4AFB-9F6B-957F2D10B916}" type="slidenum">
              <a:rPr lang="da-DK" smtClean="0"/>
              <a:pPr/>
              <a:t>‹#›</a:t>
            </a:fld>
            <a:endParaRPr lang="da-DK"/>
          </a:p>
        </p:txBody>
      </p:sp>
      <p:sp>
        <p:nvSpPr>
          <p:cNvPr id="8" name="Titel 1">
            <a:extLst>
              <a:ext uri="{FF2B5EF4-FFF2-40B4-BE49-F238E27FC236}">
                <a16:creationId xmlns:a16="http://schemas.microsoft.com/office/drawing/2014/main" id="{890A3279-5F2D-4527-9E8A-1FA4770F6453}"/>
              </a:ext>
            </a:extLst>
          </p:cNvPr>
          <p:cNvSpPr>
            <a:spLocks noGrp="1"/>
          </p:cNvSpPr>
          <p:nvPr>
            <p:ph type="title"/>
          </p:nvPr>
        </p:nvSpPr>
        <p:spPr>
          <a:xfrm>
            <a:off x="838200" y="410368"/>
            <a:ext cx="10515600" cy="1325563"/>
          </a:xfrm>
        </p:spPr>
        <p:txBody>
          <a:bodyPr/>
          <a:lstStyle/>
          <a:p>
            <a:r>
              <a:rPr lang="da-DK"/>
              <a:t>Klik for at redigere titeltypografien i masteren</a:t>
            </a:r>
          </a:p>
        </p:txBody>
      </p:sp>
    </p:spTree>
    <p:extLst>
      <p:ext uri="{BB962C8B-B14F-4D97-AF65-F5344CB8AC3E}">
        <p14:creationId xmlns:p14="http://schemas.microsoft.com/office/powerpoint/2010/main" val="2957514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410368"/>
            <a:ext cx="10515600" cy="1325563"/>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31845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31845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endParaRPr lang="da-DK"/>
          </a:p>
        </p:txBody>
      </p:sp>
      <p:sp>
        <p:nvSpPr>
          <p:cNvPr id="6" name="Pladsholder til sidefod 5"/>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da-DK"/>
          </a:p>
        </p:txBody>
      </p:sp>
      <p:sp>
        <p:nvSpPr>
          <p:cNvPr id="7" name="Pladsholder til slidenummer 6"/>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19ADD29A-50E8-4AFB-9F6B-957F2D10B916}" type="slidenum">
              <a:rPr lang="da-DK" smtClean="0"/>
              <a:pPr/>
              <a:t>‹#›</a:t>
            </a:fld>
            <a:endParaRPr lang="da-DK"/>
          </a:p>
        </p:txBody>
      </p:sp>
    </p:spTree>
    <p:extLst>
      <p:ext uri="{BB962C8B-B14F-4D97-AF65-F5344CB8AC3E}">
        <p14:creationId xmlns:p14="http://schemas.microsoft.com/office/powerpoint/2010/main" val="2665845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24860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45278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4527884" cy="24860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endParaRPr lang="da-DK"/>
          </a:p>
        </p:txBody>
      </p:sp>
      <p:sp>
        <p:nvSpPr>
          <p:cNvPr id="8" name="Pladsholder til sidefod 7"/>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da-DK"/>
          </a:p>
        </p:txBody>
      </p:sp>
      <p:sp>
        <p:nvSpPr>
          <p:cNvPr id="9" name="Pladsholder til slidenummer 8"/>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19ADD29A-50E8-4AFB-9F6B-957F2D10B916}" type="slidenum">
              <a:rPr lang="da-DK" smtClean="0"/>
              <a:pPr/>
              <a:t>‹#›</a:t>
            </a:fld>
            <a:endParaRPr lang="da-DK"/>
          </a:p>
        </p:txBody>
      </p:sp>
      <p:sp>
        <p:nvSpPr>
          <p:cNvPr id="10" name="Titel 1">
            <a:extLst>
              <a:ext uri="{FF2B5EF4-FFF2-40B4-BE49-F238E27FC236}">
                <a16:creationId xmlns:a16="http://schemas.microsoft.com/office/drawing/2014/main" id="{4BF812D5-E5AB-4C24-86A2-D80C5FA931B7}"/>
              </a:ext>
            </a:extLst>
          </p:cNvPr>
          <p:cNvSpPr>
            <a:spLocks noGrp="1"/>
          </p:cNvSpPr>
          <p:nvPr>
            <p:ph type="title"/>
          </p:nvPr>
        </p:nvSpPr>
        <p:spPr>
          <a:xfrm>
            <a:off x="838200" y="410368"/>
            <a:ext cx="10515600" cy="1325563"/>
          </a:xfrm>
        </p:spPr>
        <p:txBody>
          <a:bodyPr/>
          <a:lstStyle/>
          <a:p>
            <a:r>
              <a:rPr lang="da-DK"/>
              <a:t>Klik for at redigere titeltypografien i masteren</a:t>
            </a:r>
          </a:p>
        </p:txBody>
      </p:sp>
    </p:spTree>
    <p:extLst>
      <p:ext uri="{BB962C8B-B14F-4D97-AF65-F5344CB8AC3E}">
        <p14:creationId xmlns:p14="http://schemas.microsoft.com/office/powerpoint/2010/main" val="88802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dato 2"/>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endParaRPr lang="da-DK"/>
          </a:p>
        </p:txBody>
      </p:sp>
      <p:sp>
        <p:nvSpPr>
          <p:cNvPr id="4" name="Pladsholder til sidefod 3"/>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da-DK"/>
          </a:p>
        </p:txBody>
      </p:sp>
      <p:sp>
        <p:nvSpPr>
          <p:cNvPr id="5" name="Pladsholder til slidenummer 4"/>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19ADD29A-50E8-4AFB-9F6B-957F2D10B916}" type="slidenum">
              <a:rPr lang="da-DK" smtClean="0"/>
              <a:pPr/>
              <a:t>‹#›</a:t>
            </a:fld>
            <a:endParaRPr lang="da-DK"/>
          </a:p>
        </p:txBody>
      </p:sp>
      <p:sp>
        <p:nvSpPr>
          <p:cNvPr id="7" name="Pladsholder til billede 5"/>
          <p:cNvSpPr>
            <a:spLocks noGrp="1"/>
          </p:cNvSpPr>
          <p:nvPr>
            <p:ph type="pic" sz="quarter" idx="13"/>
          </p:nvPr>
        </p:nvSpPr>
        <p:spPr>
          <a:xfrm>
            <a:off x="0" y="0"/>
            <a:ext cx="12192000" cy="6858000"/>
          </a:xfrm>
        </p:spPr>
        <p:txBody>
          <a:bodyPr/>
          <a:lstStyle/>
          <a:p>
            <a:r>
              <a:rPr lang="da-DK"/>
              <a:t>Klik på ikonet for at tilføje et billede</a:t>
            </a:r>
          </a:p>
        </p:txBody>
      </p:sp>
    </p:spTree>
    <p:extLst>
      <p:ext uri="{BB962C8B-B14F-4D97-AF65-F5344CB8AC3E}">
        <p14:creationId xmlns:p14="http://schemas.microsoft.com/office/powerpoint/2010/main" val="1534091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CBE9D"/>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52F713CC-80F4-4F27-B1EF-3C81E41F5623}"/>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Pladsholder til titel 1"/>
          <p:cNvSpPr>
            <a:spLocks noGrp="1"/>
          </p:cNvSpPr>
          <p:nvPr>
            <p:ph type="title"/>
          </p:nvPr>
        </p:nvSpPr>
        <p:spPr>
          <a:xfrm>
            <a:off x="838200" y="817563"/>
            <a:ext cx="11020425" cy="1325563"/>
          </a:xfrm>
          <a:prstGeom prst="rect">
            <a:avLst/>
          </a:prstGeom>
        </p:spPr>
        <p:txBody>
          <a:bodyPr vert="horz" lIns="91440" tIns="45720" rIns="91440" bIns="45720" rtlCol="0" anchor="t" anchorCtr="0">
            <a:normAutofit/>
          </a:bodyPr>
          <a:lstStyle/>
          <a:p>
            <a:r>
              <a:rPr lang="da-DK"/>
              <a:t>Klik for at redigere i master</a:t>
            </a:r>
          </a:p>
        </p:txBody>
      </p:sp>
      <p:sp>
        <p:nvSpPr>
          <p:cNvPr id="3" name="Pladsholder til tekst 2"/>
          <p:cNvSpPr>
            <a:spLocks noGrp="1"/>
          </p:cNvSpPr>
          <p:nvPr>
            <p:ph type="body" idx="1"/>
          </p:nvPr>
        </p:nvSpPr>
        <p:spPr>
          <a:xfrm>
            <a:off x="838200" y="2533859"/>
            <a:ext cx="9942095" cy="2928269"/>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27076" y="6356350"/>
            <a:ext cx="1512250" cy="365125"/>
          </a:xfrm>
          <a:prstGeom prst="rect">
            <a:avLst/>
          </a:prstGeom>
        </p:spPr>
        <p:txBody>
          <a:bodyPr vert="horz" lIns="91440" tIns="45720" rIns="91440" bIns="45720" rtlCol="0" anchor="ctr"/>
          <a:lstStyle>
            <a:lvl1pPr algn="r">
              <a:defRPr sz="1200">
                <a:solidFill>
                  <a:srgbClr val="003E32"/>
                </a:solidFill>
                <a:latin typeface="Calibri" panose="020F0502020204030204" pitchFamily="34" charset="0"/>
                <a:cs typeface="Calibri" panose="020F0502020204030204" pitchFamily="34" charset="0"/>
              </a:defRPr>
            </a:lvl1pPr>
          </a:lstStyle>
          <a:p>
            <a:endParaRPr lang="da-DK"/>
          </a:p>
        </p:txBody>
      </p:sp>
      <p:sp>
        <p:nvSpPr>
          <p:cNvPr id="5" name="Pladsholder til sidefod 4"/>
          <p:cNvSpPr>
            <a:spLocks noGrp="1"/>
          </p:cNvSpPr>
          <p:nvPr>
            <p:ph type="ftr" sz="quarter" idx="3"/>
          </p:nvPr>
        </p:nvSpPr>
        <p:spPr>
          <a:xfrm>
            <a:off x="838200" y="6356350"/>
            <a:ext cx="6067425" cy="365125"/>
          </a:xfrm>
          <a:prstGeom prst="rect">
            <a:avLst/>
          </a:prstGeom>
        </p:spPr>
        <p:txBody>
          <a:bodyPr vert="horz" lIns="91440" tIns="45720" rIns="91440" bIns="45720" rtlCol="0" anchor="ctr"/>
          <a:lstStyle>
            <a:lvl1pPr algn="l">
              <a:defRPr sz="1200">
                <a:solidFill>
                  <a:srgbClr val="003E32"/>
                </a:solidFill>
                <a:latin typeface="Calibri" panose="020F0502020204030204" pitchFamily="34" charset="0"/>
                <a:cs typeface="Calibri" panose="020F0502020204030204" pitchFamily="34" charset="0"/>
              </a:defRPr>
            </a:lvl1pPr>
          </a:lstStyle>
          <a:p>
            <a:endParaRPr lang="da-DK"/>
          </a:p>
        </p:txBody>
      </p:sp>
      <p:sp>
        <p:nvSpPr>
          <p:cNvPr id="6" name="Pladsholder til slidenummer 5"/>
          <p:cNvSpPr>
            <a:spLocks noGrp="1"/>
          </p:cNvSpPr>
          <p:nvPr>
            <p:ph type="sldNum" sz="quarter" idx="4"/>
          </p:nvPr>
        </p:nvSpPr>
        <p:spPr>
          <a:xfrm>
            <a:off x="0" y="6356350"/>
            <a:ext cx="623249" cy="365125"/>
          </a:xfrm>
          <a:prstGeom prst="rect">
            <a:avLst/>
          </a:prstGeom>
        </p:spPr>
        <p:txBody>
          <a:bodyPr vert="horz" lIns="91440" tIns="45720" rIns="91440" bIns="45720" rtlCol="0" anchor="ctr"/>
          <a:lstStyle>
            <a:lvl1pPr algn="ctr">
              <a:defRPr sz="1200">
                <a:solidFill>
                  <a:srgbClr val="003E32"/>
                </a:solidFill>
                <a:latin typeface="Calibri" panose="020F0502020204030204" pitchFamily="34" charset="0"/>
                <a:cs typeface="Calibri" panose="020F0502020204030204" pitchFamily="34" charset="0"/>
              </a:defRPr>
            </a:lvl1pPr>
          </a:lstStyle>
          <a:p>
            <a:fld id="{19ADD29A-50E8-4AFB-9F6B-957F2D10B916}" type="slidenum">
              <a:rPr lang="da-DK" smtClean="0"/>
              <a:pPr/>
              <a:t>‹#›</a:t>
            </a:fld>
            <a:endParaRPr lang="da-DK"/>
          </a:p>
        </p:txBody>
      </p:sp>
    </p:spTree>
    <p:extLst>
      <p:ext uri="{BB962C8B-B14F-4D97-AF65-F5344CB8AC3E}">
        <p14:creationId xmlns:p14="http://schemas.microsoft.com/office/powerpoint/2010/main" val="123671744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16" r:id="rId3"/>
    <p:sldLayoutId id="2147483722" r:id="rId4"/>
    <p:sldLayoutId id="2147483660" r:id="rId5"/>
    <p:sldLayoutId id="2147483731" r:id="rId6"/>
    <p:sldLayoutId id="2147483652" r:id="rId7"/>
    <p:sldLayoutId id="2147483653" r:id="rId8"/>
    <p:sldLayoutId id="2147483654" r:id="rId9"/>
    <p:sldLayoutId id="2147483656" r:id="rId10"/>
    <p:sldLayoutId id="2147483730" r:id="rId11"/>
    <p:sldLayoutId id="2147483657" r:id="rId12"/>
    <p:sldLayoutId id="2147483723" r:id="rId13"/>
    <p:sldLayoutId id="2147483724" r:id="rId14"/>
    <p:sldLayoutId id="2147483727" r:id="rId15"/>
    <p:sldLayoutId id="2147483728" r:id="rId16"/>
    <p:sldLayoutId id="2147483729"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b="1"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E3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E3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E3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CBE9D"/>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52F713CC-80F4-4F27-B1EF-3C81E41F56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Pladsholder til titel 1"/>
          <p:cNvSpPr>
            <a:spLocks noGrp="1"/>
          </p:cNvSpPr>
          <p:nvPr>
            <p:ph type="title"/>
          </p:nvPr>
        </p:nvSpPr>
        <p:spPr>
          <a:xfrm>
            <a:off x="838200" y="817563"/>
            <a:ext cx="11020425" cy="1325563"/>
          </a:xfrm>
          <a:prstGeom prst="rect">
            <a:avLst/>
          </a:prstGeom>
        </p:spPr>
        <p:txBody>
          <a:bodyPr vert="horz" lIns="91440" tIns="45720" rIns="91440" bIns="45720" rtlCol="0" anchor="t" anchorCtr="0">
            <a:normAutofit/>
          </a:bodyPr>
          <a:lstStyle/>
          <a:p>
            <a:r>
              <a:rPr lang="da-DK"/>
              <a:t>Klik for at redigere i master</a:t>
            </a:r>
          </a:p>
        </p:txBody>
      </p:sp>
      <p:sp>
        <p:nvSpPr>
          <p:cNvPr id="3" name="Pladsholder til tekst 2"/>
          <p:cNvSpPr>
            <a:spLocks noGrp="1"/>
          </p:cNvSpPr>
          <p:nvPr>
            <p:ph type="body" idx="1"/>
          </p:nvPr>
        </p:nvSpPr>
        <p:spPr>
          <a:xfrm>
            <a:off x="838200" y="2533859"/>
            <a:ext cx="9942095" cy="2928269"/>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27076" y="6356350"/>
            <a:ext cx="1512250" cy="365125"/>
          </a:xfrm>
          <a:prstGeom prst="rect">
            <a:avLst/>
          </a:prstGeom>
        </p:spPr>
        <p:txBody>
          <a:bodyPr vert="horz" lIns="91440" tIns="45720" rIns="91440" bIns="45720" rtlCol="0" anchor="ctr"/>
          <a:lstStyle>
            <a:lvl1pPr algn="r">
              <a:defRPr sz="1200">
                <a:solidFill>
                  <a:srgbClr val="003E32"/>
                </a:solidFill>
                <a:latin typeface="Calibri" panose="020F0502020204030204" pitchFamily="34" charset="0"/>
                <a:cs typeface="Calibri" panose="020F0502020204030204" pitchFamily="34" charset="0"/>
              </a:defRPr>
            </a:lvl1pPr>
          </a:lstStyle>
          <a:p>
            <a:endParaRPr lang="da-DK"/>
          </a:p>
        </p:txBody>
      </p:sp>
      <p:sp>
        <p:nvSpPr>
          <p:cNvPr id="5" name="Pladsholder til sidefod 4"/>
          <p:cNvSpPr>
            <a:spLocks noGrp="1"/>
          </p:cNvSpPr>
          <p:nvPr>
            <p:ph type="ftr" sz="quarter" idx="3"/>
          </p:nvPr>
        </p:nvSpPr>
        <p:spPr>
          <a:xfrm>
            <a:off x="838200" y="6356350"/>
            <a:ext cx="6067425" cy="365125"/>
          </a:xfrm>
          <a:prstGeom prst="rect">
            <a:avLst/>
          </a:prstGeom>
        </p:spPr>
        <p:txBody>
          <a:bodyPr vert="horz" lIns="91440" tIns="45720" rIns="91440" bIns="45720" rtlCol="0" anchor="ctr"/>
          <a:lstStyle>
            <a:lvl1pPr algn="l">
              <a:defRPr sz="1200">
                <a:solidFill>
                  <a:srgbClr val="003E32"/>
                </a:solidFill>
                <a:latin typeface="Calibri" panose="020F0502020204030204" pitchFamily="34" charset="0"/>
                <a:cs typeface="Calibri" panose="020F0502020204030204" pitchFamily="34" charset="0"/>
              </a:defRPr>
            </a:lvl1pPr>
          </a:lstStyle>
          <a:p>
            <a:endParaRPr lang="da-DK"/>
          </a:p>
        </p:txBody>
      </p:sp>
      <p:sp>
        <p:nvSpPr>
          <p:cNvPr id="6" name="Pladsholder til slidenummer 5"/>
          <p:cNvSpPr>
            <a:spLocks noGrp="1"/>
          </p:cNvSpPr>
          <p:nvPr>
            <p:ph type="sldNum" sz="quarter" idx="4"/>
          </p:nvPr>
        </p:nvSpPr>
        <p:spPr>
          <a:xfrm>
            <a:off x="0" y="6356350"/>
            <a:ext cx="623249" cy="365125"/>
          </a:xfrm>
          <a:prstGeom prst="rect">
            <a:avLst/>
          </a:prstGeom>
        </p:spPr>
        <p:txBody>
          <a:bodyPr vert="horz" lIns="91440" tIns="45720" rIns="91440" bIns="45720" rtlCol="0" anchor="ctr"/>
          <a:lstStyle>
            <a:lvl1pPr algn="ctr">
              <a:defRPr sz="1200">
                <a:solidFill>
                  <a:srgbClr val="003E32"/>
                </a:solidFill>
                <a:latin typeface="Calibri" panose="020F0502020204030204" pitchFamily="34" charset="0"/>
                <a:cs typeface="Calibri" panose="020F0502020204030204" pitchFamily="34" charset="0"/>
              </a:defRPr>
            </a:lvl1pPr>
          </a:lstStyle>
          <a:p>
            <a:fld id="{19ADD29A-50E8-4AFB-9F6B-957F2D10B916}" type="slidenum">
              <a:rPr lang="da-DK" smtClean="0"/>
              <a:pPr/>
              <a:t>‹#›</a:t>
            </a:fld>
            <a:endParaRPr lang="da-DK"/>
          </a:p>
        </p:txBody>
      </p:sp>
    </p:spTree>
    <p:extLst>
      <p:ext uri="{BB962C8B-B14F-4D97-AF65-F5344CB8AC3E}">
        <p14:creationId xmlns:p14="http://schemas.microsoft.com/office/powerpoint/2010/main" val="1236717444"/>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defTabSz="914400" rtl="0" eaLnBrk="1" latinLnBrk="0" hangingPunct="1">
        <a:lnSpc>
          <a:spcPct val="90000"/>
        </a:lnSpc>
        <a:spcBef>
          <a:spcPct val="0"/>
        </a:spcBef>
        <a:buNone/>
        <a:defRPr sz="4400" b="1"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E3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E3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E3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0.svg"/><Relationship Id="rId26" Type="http://schemas.openxmlformats.org/officeDocument/2006/relationships/image" Target="../media/image48.svg"/><Relationship Id="rId3" Type="http://schemas.openxmlformats.org/officeDocument/2006/relationships/image" Target="../media/image27.png"/><Relationship Id="rId21" Type="http://schemas.openxmlformats.org/officeDocument/2006/relationships/image" Target="../media/image43.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image" Target="../media/image26.png"/><Relationship Id="rId16" Type="http://schemas.openxmlformats.org/officeDocument/2006/relationships/image" Target="../media/image11.svg"/><Relationship Id="rId20" Type="http://schemas.openxmlformats.org/officeDocument/2006/relationships/image" Target="../media/image42.svg"/><Relationship Id="rId29" Type="http://schemas.openxmlformats.org/officeDocument/2006/relationships/image" Target="../media/image51.pn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24" Type="http://schemas.openxmlformats.org/officeDocument/2006/relationships/image" Target="../media/image46.svg"/><Relationship Id="rId32" Type="http://schemas.openxmlformats.org/officeDocument/2006/relationships/image" Target="../media/image54.svg"/><Relationship Id="rId5" Type="http://schemas.openxmlformats.org/officeDocument/2006/relationships/image" Target="../media/image29.png"/><Relationship Id="rId15" Type="http://schemas.openxmlformats.org/officeDocument/2006/relationships/image" Target="../media/image10.png"/><Relationship Id="rId23" Type="http://schemas.openxmlformats.org/officeDocument/2006/relationships/image" Target="../media/image45.png"/><Relationship Id="rId28" Type="http://schemas.openxmlformats.org/officeDocument/2006/relationships/image" Target="../media/image50.svg"/><Relationship Id="rId10" Type="http://schemas.openxmlformats.org/officeDocument/2006/relationships/image" Target="../media/image34.sv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 Id="rId22" Type="http://schemas.openxmlformats.org/officeDocument/2006/relationships/image" Target="../media/image44.svg"/><Relationship Id="rId27" Type="http://schemas.openxmlformats.org/officeDocument/2006/relationships/image" Target="../media/image49.png"/><Relationship Id="rId30" Type="http://schemas.openxmlformats.org/officeDocument/2006/relationships/image" Target="../media/image5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9F0263D-B519-C3F8-820B-59EAB7C9CCC1}"/>
              </a:ext>
            </a:extLst>
          </p:cNvPr>
          <p:cNvSpPr>
            <a:spLocks noGrp="1"/>
          </p:cNvSpPr>
          <p:nvPr>
            <p:ph type="ctrTitle"/>
          </p:nvPr>
        </p:nvSpPr>
        <p:spPr>
          <a:xfrm>
            <a:off x="702213" y="1460500"/>
            <a:ext cx="7161627" cy="949325"/>
          </a:xfrm>
        </p:spPr>
        <p:txBody>
          <a:bodyPr>
            <a:noAutofit/>
          </a:bodyPr>
          <a:lstStyle/>
          <a:p>
            <a:pPr algn="l"/>
            <a:r>
              <a:rPr lang="nn-NO" sz="6600" dirty="0"/>
              <a:t>Effektkæden</a:t>
            </a:r>
            <a:br>
              <a:rPr lang="da-DK" sz="4800" dirty="0"/>
            </a:br>
            <a:br>
              <a:rPr lang="da-DK" sz="4800" dirty="0"/>
            </a:br>
            <a:endParaRPr lang="da-DK" sz="4800" b="0" dirty="0"/>
          </a:p>
        </p:txBody>
      </p:sp>
    </p:spTree>
    <p:extLst>
      <p:ext uri="{BB962C8B-B14F-4D97-AF65-F5344CB8AC3E}">
        <p14:creationId xmlns:p14="http://schemas.microsoft.com/office/powerpoint/2010/main" val="30010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C05D4-6AEC-473F-B6DA-DF54A6EFDE98}"/>
              </a:ext>
            </a:extLst>
          </p:cNvPr>
          <p:cNvSpPr>
            <a:spLocks noGrp="1"/>
          </p:cNvSpPr>
          <p:nvPr>
            <p:ph type="title"/>
          </p:nvPr>
        </p:nvSpPr>
        <p:spPr>
          <a:xfrm>
            <a:off x="838200" y="410368"/>
            <a:ext cx="10515600" cy="727407"/>
          </a:xfrm>
        </p:spPr>
        <p:txBody>
          <a:bodyPr/>
          <a:lstStyle/>
          <a:p>
            <a:r>
              <a:rPr lang="da-DK"/>
              <a:t>Effektkæden</a:t>
            </a:r>
          </a:p>
        </p:txBody>
      </p:sp>
      <p:sp>
        <p:nvSpPr>
          <p:cNvPr id="3" name="Pladsholder til indhold 2">
            <a:extLst>
              <a:ext uri="{FF2B5EF4-FFF2-40B4-BE49-F238E27FC236}">
                <a16:creationId xmlns:a16="http://schemas.microsoft.com/office/drawing/2014/main" id="{866295E7-E6C1-48F1-8B42-083B89F0BA9D}"/>
              </a:ext>
            </a:extLst>
          </p:cNvPr>
          <p:cNvSpPr>
            <a:spLocks noGrp="1"/>
          </p:cNvSpPr>
          <p:nvPr>
            <p:ph idx="1"/>
          </p:nvPr>
        </p:nvSpPr>
        <p:spPr>
          <a:xfrm>
            <a:off x="838200" y="1137775"/>
            <a:ext cx="8995611" cy="1338725"/>
          </a:xfrm>
        </p:spPr>
        <p:txBody>
          <a:bodyPr>
            <a:normAutofit/>
          </a:bodyPr>
          <a:lstStyle/>
          <a:p>
            <a:pPr marL="0" indent="0">
              <a:buNone/>
            </a:pPr>
            <a:r>
              <a:rPr lang="da-DK" sz="2000" dirty="0"/>
              <a:t>Effektkæden er et værktøj til gennem dialog at sætte fokus på at opnå gevinsterne ved et projekt ved at sikre at 1) vi fokuserer på de vigtige gevinster og sætter mål, 2) der er kausalitet mellem leverancer og forventede gevinster, og 3) der er styr på roller og ansvar.</a:t>
            </a:r>
          </a:p>
        </p:txBody>
      </p:sp>
      <p:grpSp>
        <p:nvGrpSpPr>
          <p:cNvPr id="25" name="Gruppe 24">
            <a:extLst>
              <a:ext uri="{FF2B5EF4-FFF2-40B4-BE49-F238E27FC236}">
                <a16:creationId xmlns:a16="http://schemas.microsoft.com/office/drawing/2014/main" id="{4A5F1097-ADA5-43F1-8084-9C6FF2997BF5}"/>
              </a:ext>
            </a:extLst>
          </p:cNvPr>
          <p:cNvGrpSpPr/>
          <p:nvPr/>
        </p:nvGrpSpPr>
        <p:grpSpPr>
          <a:xfrm>
            <a:off x="204062" y="471759"/>
            <a:ext cx="540000" cy="540000"/>
            <a:chOff x="4286174" y="2611242"/>
            <a:chExt cx="540000" cy="540000"/>
          </a:xfrm>
          <a:effectLst/>
        </p:grpSpPr>
        <p:sp>
          <p:nvSpPr>
            <p:cNvPr id="26" name="Ellipse 25">
              <a:extLst>
                <a:ext uri="{FF2B5EF4-FFF2-40B4-BE49-F238E27FC236}">
                  <a16:creationId xmlns:a16="http://schemas.microsoft.com/office/drawing/2014/main" id="{4EEF7FEB-55D0-46DB-9F5A-583479F8A8E4}"/>
                </a:ext>
              </a:extLst>
            </p:cNvPr>
            <p:cNvSpPr/>
            <p:nvPr/>
          </p:nvSpPr>
          <p:spPr>
            <a:xfrm>
              <a:off x="4286174" y="2611242"/>
              <a:ext cx="540000" cy="540000"/>
            </a:xfrm>
            <a:prstGeom prst="ellipse">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7" name="Grafik 26" descr="Trofæ med massiv udfyldning">
              <a:extLst>
                <a:ext uri="{FF2B5EF4-FFF2-40B4-BE49-F238E27FC236}">
                  <a16:creationId xmlns:a16="http://schemas.microsoft.com/office/drawing/2014/main" id="{D629F3CE-A2F8-4006-9076-6E10BF166A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3984" y="2713379"/>
              <a:ext cx="324380" cy="324380"/>
            </a:xfrm>
            <a:prstGeom prst="rect">
              <a:avLst/>
            </a:prstGeom>
          </p:spPr>
        </p:pic>
      </p:grpSp>
      <p:sp>
        <p:nvSpPr>
          <p:cNvPr id="4" name="Rektangel 3">
            <a:extLst>
              <a:ext uri="{FF2B5EF4-FFF2-40B4-BE49-F238E27FC236}">
                <a16:creationId xmlns:a16="http://schemas.microsoft.com/office/drawing/2014/main" id="{8E5C1BEE-93B6-6BCF-C035-5800D9C9EDBA}"/>
              </a:ext>
            </a:extLst>
          </p:cNvPr>
          <p:cNvSpPr/>
          <p:nvPr/>
        </p:nvSpPr>
        <p:spPr>
          <a:xfrm>
            <a:off x="838200" y="2876858"/>
            <a:ext cx="1362377" cy="1746365"/>
          </a:xfrm>
          <a:prstGeom prst="rect">
            <a:avLst/>
          </a:prstGeom>
          <a:solidFill>
            <a:srgbClr val="481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Calibri" panose="020F0502020204030204" pitchFamily="34" charset="0"/>
                <a:cs typeface="Calibri" panose="020F0502020204030204" pitchFamily="34" charset="0"/>
              </a:rPr>
              <a:t>Situationen i dag</a:t>
            </a:r>
            <a:br>
              <a:rPr lang="da-DK">
                <a:latin typeface="Calibri" panose="020F0502020204030204" pitchFamily="34" charset="0"/>
                <a:cs typeface="Calibri" panose="020F0502020204030204" pitchFamily="34" charset="0"/>
              </a:rPr>
            </a:br>
            <a:r>
              <a:rPr lang="da-DK" sz="1600">
                <a:latin typeface="Calibri" panose="020F0502020204030204" pitchFamily="34" charset="0"/>
                <a:cs typeface="Calibri" panose="020F0502020204030204" pitchFamily="34" charset="0"/>
              </a:rPr>
              <a:t>(problemet)</a:t>
            </a:r>
            <a:endParaRPr lang="da-DK">
              <a:latin typeface="Calibri" panose="020F0502020204030204" pitchFamily="34" charset="0"/>
              <a:cs typeface="Calibri" panose="020F0502020204030204" pitchFamily="34" charset="0"/>
            </a:endParaRPr>
          </a:p>
        </p:txBody>
      </p:sp>
      <p:sp>
        <p:nvSpPr>
          <p:cNvPr id="17" name="Rektangel 16">
            <a:extLst>
              <a:ext uri="{FF2B5EF4-FFF2-40B4-BE49-F238E27FC236}">
                <a16:creationId xmlns:a16="http://schemas.microsoft.com/office/drawing/2014/main" id="{58924B08-DE88-3F21-3EA8-0630A453ED77}"/>
              </a:ext>
            </a:extLst>
          </p:cNvPr>
          <p:cNvSpPr/>
          <p:nvPr/>
        </p:nvSpPr>
        <p:spPr>
          <a:xfrm>
            <a:off x="2233249" y="2876858"/>
            <a:ext cx="1362377" cy="1746365"/>
          </a:xfrm>
          <a:prstGeom prst="rect">
            <a:avLst/>
          </a:prstGeom>
          <a:solidFill>
            <a:srgbClr val="481E5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Calibri" panose="020F0502020204030204" pitchFamily="34" charset="0"/>
                <a:cs typeface="Calibri" panose="020F0502020204030204" pitchFamily="34" charset="0"/>
              </a:rPr>
              <a:t>Leverancer fra projekt</a:t>
            </a:r>
          </a:p>
        </p:txBody>
      </p:sp>
      <p:sp>
        <p:nvSpPr>
          <p:cNvPr id="18" name="Rektangel 17">
            <a:extLst>
              <a:ext uri="{FF2B5EF4-FFF2-40B4-BE49-F238E27FC236}">
                <a16:creationId xmlns:a16="http://schemas.microsoft.com/office/drawing/2014/main" id="{297D5E99-FD16-9618-50D7-A90692B9B902}"/>
              </a:ext>
            </a:extLst>
          </p:cNvPr>
          <p:cNvSpPr/>
          <p:nvPr/>
        </p:nvSpPr>
        <p:spPr>
          <a:xfrm>
            <a:off x="3628298" y="2876858"/>
            <a:ext cx="1362377" cy="1746365"/>
          </a:xfrm>
          <a:prstGeom prst="rect">
            <a:avLst/>
          </a:prstGeom>
          <a:solidFill>
            <a:srgbClr val="765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Calibri" panose="020F0502020204030204" pitchFamily="34" charset="0"/>
                <a:cs typeface="Calibri" panose="020F0502020204030204" pitchFamily="34" charset="0"/>
              </a:rPr>
              <a:t>Nye evner</a:t>
            </a:r>
          </a:p>
          <a:p>
            <a:pPr algn="ctr"/>
            <a:r>
              <a:rPr lang="da-DK">
                <a:latin typeface="Calibri" panose="020F0502020204030204" pitchFamily="34" charset="0"/>
                <a:cs typeface="Calibri" panose="020F0502020204030204" pitchFamily="34" charset="0"/>
              </a:rPr>
              <a:t>”vi kan” </a:t>
            </a:r>
          </a:p>
        </p:txBody>
      </p:sp>
      <p:sp>
        <p:nvSpPr>
          <p:cNvPr id="19" name="Rektangel 18">
            <a:extLst>
              <a:ext uri="{FF2B5EF4-FFF2-40B4-BE49-F238E27FC236}">
                <a16:creationId xmlns:a16="http://schemas.microsoft.com/office/drawing/2014/main" id="{C2B37190-BD6E-0A3D-9D33-2C56D90A4E9A}"/>
              </a:ext>
            </a:extLst>
          </p:cNvPr>
          <p:cNvSpPr/>
          <p:nvPr/>
        </p:nvSpPr>
        <p:spPr>
          <a:xfrm>
            <a:off x="5023347" y="2876858"/>
            <a:ext cx="1362377" cy="1746365"/>
          </a:xfrm>
          <a:prstGeom prst="rect">
            <a:avLst/>
          </a:prstGeom>
          <a:solidFill>
            <a:srgbClr val="C25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Calibri" panose="020F0502020204030204" pitchFamily="34" charset="0"/>
                <a:cs typeface="Calibri" panose="020F0502020204030204" pitchFamily="34" charset="0"/>
              </a:rPr>
              <a:t>Ny adfærd</a:t>
            </a:r>
          </a:p>
          <a:p>
            <a:pPr algn="ctr"/>
            <a:r>
              <a:rPr lang="da-DK" sz="1600">
                <a:latin typeface="Calibri" panose="020F0502020204030204" pitchFamily="34" charset="0"/>
                <a:cs typeface="Calibri" panose="020F0502020204030204" pitchFamily="34" charset="0"/>
              </a:rPr>
              <a:t>”vi begynder på og stopper med”</a:t>
            </a:r>
          </a:p>
        </p:txBody>
      </p:sp>
      <p:sp>
        <p:nvSpPr>
          <p:cNvPr id="20" name="Rektangel 19">
            <a:extLst>
              <a:ext uri="{FF2B5EF4-FFF2-40B4-BE49-F238E27FC236}">
                <a16:creationId xmlns:a16="http://schemas.microsoft.com/office/drawing/2014/main" id="{1BEBBC70-6B9C-D8D0-85B8-36DA75916CF7}"/>
              </a:ext>
            </a:extLst>
          </p:cNvPr>
          <p:cNvSpPr/>
          <p:nvPr/>
        </p:nvSpPr>
        <p:spPr>
          <a:xfrm>
            <a:off x="6418396" y="2876858"/>
            <a:ext cx="1362377" cy="1746365"/>
          </a:xfrm>
          <a:prstGeom prst="rect">
            <a:avLst/>
          </a:prstGeom>
          <a:solidFill>
            <a:srgbClr val="21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Calibri" panose="020F0502020204030204" pitchFamily="34" charset="0"/>
                <a:cs typeface="Calibri" panose="020F0502020204030204" pitchFamily="34" charset="0"/>
              </a:rPr>
              <a:t>Resultater</a:t>
            </a:r>
          </a:p>
          <a:p>
            <a:pPr algn="ctr"/>
            <a:r>
              <a:rPr lang="da-DK" sz="1600">
                <a:latin typeface="Calibri" panose="020F0502020204030204" pitchFamily="34" charset="0"/>
                <a:cs typeface="Calibri" panose="020F0502020204030204" pitchFamily="34" charset="0"/>
              </a:rPr>
              <a:t>(situationen i fremtiden)</a:t>
            </a:r>
          </a:p>
        </p:txBody>
      </p:sp>
      <p:sp>
        <p:nvSpPr>
          <p:cNvPr id="21" name="Rektangel 20">
            <a:extLst>
              <a:ext uri="{FF2B5EF4-FFF2-40B4-BE49-F238E27FC236}">
                <a16:creationId xmlns:a16="http://schemas.microsoft.com/office/drawing/2014/main" id="{36B5404B-F1A6-7133-A5CB-D1AB5D4728C6}"/>
              </a:ext>
            </a:extLst>
          </p:cNvPr>
          <p:cNvSpPr/>
          <p:nvPr/>
        </p:nvSpPr>
        <p:spPr>
          <a:xfrm>
            <a:off x="7813445" y="2876856"/>
            <a:ext cx="1362377" cy="864000"/>
          </a:xfrm>
          <a:prstGeom prst="rect">
            <a:avLst/>
          </a:prstGeom>
          <a:solidFill>
            <a:srgbClr val="2C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Calibri" panose="020F0502020204030204" pitchFamily="34" charset="0"/>
                <a:cs typeface="Calibri" panose="020F0502020204030204" pitchFamily="34" charset="0"/>
              </a:rPr>
              <a:t>Positive gevinster</a:t>
            </a:r>
          </a:p>
        </p:txBody>
      </p:sp>
      <p:sp>
        <p:nvSpPr>
          <p:cNvPr id="22" name="Rektangel 21">
            <a:extLst>
              <a:ext uri="{FF2B5EF4-FFF2-40B4-BE49-F238E27FC236}">
                <a16:creationId xmlns:a16="http://schemas.microsoft.com/office/drawing/2014/main" id="{D57A0430-0AF4-5D98-8E79-F4CA942B9496}"/>
              </a:ext>
            </a:extLst>
          </p:cNvPr>
          <p:cNvSpPr/>
          <p:nvPr/>
        </p:nvSpPr>
        <p:spPr>
          <a:xfrm>
            <a:off x="7813445" y="3759222"/>
            <a:ext cx="1362377" cy="864000"/>
          </a:xfrm>
          <a:prstGeom prst="rect">
            <a:avLst/>
          </a:prstGeom>
          <a:solidFill>
            <a:srgbClr val="CC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Calibri" panose="020F0502020204030204" pitchFamily="34" charset="0"/>
                <a:cs typeface="Calibri" panose="020F0502020204030204" pitchFamily="34" charset="0"/>
              </a:rPr>
              <a:t>Negative gevinster</a:t>
            </a:r>
          </a:p>
        </p:txBody>
      </p:sp>
      <p:sp>
        <p:nvSpPr>
          <p:cNvPr id="23" name="Rektangel 22">
            <a:extLst>
              <a:ext uri="{FF2B5EF4-FFF2-40B4-BE49-F238E27FC236}">
                <a16:creationId xmlns:a16="http://schemas.microsoft.com/office/drawing/2014/main" id="{67974137-08B1-FA9A-AD28-62DDF6B17F1E}"/>
              </a:ext>
            </a:extLst>
          </p:cNvPr>
          <p:cNvSpPr/>
          <p:nvPr/>
        </p:nvSpPr>
        <p:spPr>
          <a:xfrm>
            <a:off x="9208494" y="2876858"/>
            <a:ext cx="1362377" cy="1746365"/>
          </a:xfrm>
          <a:prstGeom prst="rect">
            <a:avLst/>
          </a:prstGeom>
          <a:solidFill>
            <a:srgbClr val="481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Calibri" panose="020F0502020204030204" pitchFamily="34" charset="0"/>
                <a:cs typeface="Calibri" panose="020F0502020204030204" pitchFamily="34" charset="0"/>
              </a:rPr>
              <a:t>Formålet</a:t>
            </a:r>
          </a:p>
        </p:txBody>
      </p:sp>
      <p:pic>
        <p:nvPicPr>
          <p:cNvPr id="42" name="Grafik 41" descr="Link med massiv udfyldning">
            <a:extLst>
              <a:ext uri="{FF2B5EF4-FFF2-40B4-BE49-F238E27FC236}">
                <a16:creationId xmlns:a16="http://schemas.microsoft.com/office/drawing/2014/main" id="{9D181B87-48B4-7BC1-C397-1AC21969EA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700000">
            <a:off x="3368028" y="2877471"/>
            <a:ext cx="487867" cy="487867"/>
          </a:xfrm>
          <a:prstGeom prst="rect">
            <a:avLst/>
          </a:prstGeom>
        </p:spPr>
      </p:pic>
      <p:pic>
        <p:nvPicPr>
          <p:cNvPr id="43" name="Grafik 42" descr="Link med massiv udfyldning">
            <a:extLst>
              <a:ext uri="{FF2B5EF4-FFF2-40B4-BE49-F238E27FC236}">
                <a16:creationId xmlns:a16="http://schemas.microsoft.com/office/drawing/2014/main" id="{6E78C536-B8C6-105C-B2FC-0779D69C0E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900000">
            <a:off x="4751871" y="2890677"/>
            <a:ext cx="487867" cy="487867"/>
          </a:xfrm>
          <a:prstGeom prst="rect">
            <a:avLst/>
          </a:prstGeom>
        </p:spPr>
      </p:pic>
      <p:pic>
        <p:nvPicPr>
          <p:cNvPr id="44" name="Grafik 43" descr="Link med massiv udfyldning">
            <a:extLst>
              <a:ext uri="{FF2B5EF4-FFF2-40B4-BE49-F238E27FC236}">
                <a16:creationId xmlns:a16="http://schemas.microsoft.com/office/drawing/2014/main" id="{03B926C2-F8C0-C9A2-EF85-164D41CADB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900000">
            <a:off x="6153313" y="2877469"/>
            <a:ext cx="487867" cy="487867"/>
          </a:xfrm>
          <a:prstGeom prst="rect">
            <a:avLst/>
          </a:prstGeom>
        </p:spPr>
      </p:pic>
      <p:pic>
        <p:nvPicPr>
          <p:cNvPr id="45" name="Grafik 44" descr="Link med massiv udfyldning">
            <a:extLst>
              <a:ext uri="{FF2B5EF4-FFF2-40B4-BE49-F238E27FC236}">
                <a16:creationId xmlns:a16="http://schemas.microsoft.com/office/drawing/2014/main" id="{E825D370-2720-4F58-59B8-F2D011277A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900000">
            <a:off x="7537155" y="2905012"/>
            <a:ext cx="487867" cy="487867"/>
          </a:xfrm>
          <a:prstGeom prst="rect">
            <a:avLst/>
          </a:prstGeom>
        </p:spPr>
      </p:pic>
      <p:pic>
        <p:nvPicPr>
          <p:cNvPr id="46" name="Grafik 45" descr="Link med massiv udfyldning">
            <a:extLst>
              <a:ext uri="{FF2B5EF4-FFF2-40B4-BE49-F238E27FC236}">
                <a16:creationId xmlns:a16="http://schemas.microsoft.com/office/drawing/2014/main" id="{6B8D8B94-09D0-61DA-EF2F-642EEFED1C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900000">
            <a:off x="7560751" y="4077243"/>
            <a:ext cx="487867" cy="487867"/>
          </a:xfrm>
          <a:prstGeom prst="rect">
            <a:avLst/>
          </a:prstGeom>
        </p:spPr>
      </p:pic>
    </p:spTree>
    <p:extLst>
      <p:ext uri="{BB962C8B-B14F-4D97-AF65-F5344CB8AC3E}">
        <p14:creationId xmlns:p14="http://schemas.microsoft.com/office/powerpoint/2010/main" val="4076810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F3C09A97-FDE4-5431-6A75-94087596E525}"/>
              </a:ext>
            </a:extLst>
          </p:cNvPr>
          <p:cNvSpPr>
            <a:spLocks noGrp="1"/>
          </p:cNvSpPr>
          <p:nvPr>
            <p:ph sz="half" idx="2"/>
          </p:nvPr>
        </p:nvSpPr>
        <p:spPr>
          <a:xfrm>
            <a:off x="839788" y="1681163"/>
            <a:ext cx="5157787" cy="4285297"/>
          </a:xfrm>
        </p:spPr>
        <p:txBody>
          <a:bodyPr>
            <a:normAutofit fontScale="77500" lnSpcReduction="20000"/>
          </a:bodyPr>
          <a:lstStyle/>
          <a:p>
            <a:r>
              <a:rPr lang="da-DK" b="1" dirty="0"/>
              <a:t>Leverancer</a:t>
            </a:r>
            <a:r>
              <a:rPr lang="da-DK" dirty="0"/>
              <a:t> kan være teknologier eller forandringsindsatser. Det kan også være konkrete handlinger i et projekt, fx ”afholdelse af et kursus”.</a:t>
            </a:r>
          </a:p>
          <a:p>
            <a:r>
              <a:rPr lang="da-DK" dirty="0"/>
              <a:t>De ting som leverancerne gør os i stand til er </a:t>
            </a:r>
            <a:r>
              <a:rPr lang="da-DK" b="1" dirty="0"/>
              <a:t>evner</a:t>
            </a:r>
            <a:r>
              <a:rPr lang="da-DK" dirty="0"/>
              <a:t>. Det fx ”borgeren kan selvbooke” eller ”sygeplejersken kan lave skærmopkald”.</a:t>
            </a:r>
          </a:p>
          <a:p>
            <a:r>
              <a:rPr lang="da-DK" dirty="0"/>
              <a:t>For at få gavn af de nye evner, skal en </a:t>
            </a:r>
            <a:r>
              <a:rPr lang="da-DK" b="1" dirty="0"/>
              <a:t>adfærd </a:t>
            </a:r>
            <a:r>
              <a:rPr lang="da-DK" dirty="0"/>
              <a:t>ændres. Det kan være noget nyt som medarbejderne skal gøre eller noget som de skal stoppe med.</a:t>
            </a:r>
            <a:endParaRPr lang="da-DK" b="1" dirty="0"/>
          </a:p>
          <a:p>
            <a:r>
              <a:rPr lang="da-DK" b="1" dirty="0"/>
              <a:t>Resultater</a:t>
            </a:r>
            <a:r>
              <a:rPr lang="da-DK" dirty="0"/>
              <a:t> er en målbare indikatorer, der kan være med til at vise, om gevinsten opnås.</a:t>
            </a:r>
          </a:p>
          <a:p>
            <a:endParaRPr lang="da-DK" dirty="0"/>
          </a:p>
        </p:txBody>
      </p:sp>
      <p:sp>
        <p:nvSpPr>
          <p:cNvPr id="6" name="Pladsholder til indhold 5">
            <a:extLst>
              <a:ext uri="{FF2B5EF4-FFF2-40B4-BE49-F238E27FC236}">
                <a16:creationId xmlns:a16="http://schemas.microsoft.com/office/drawing/2014/main" id="{7D3D7FD9-D611-D8FB-969F-CA6FD8BEB02A}"/>
              </a:ext>
            </a:extLst>
          </p:cNvPr>
          <p:cNvSpPr>
            <a:spLocks noGrp="1"/>
          </p:cNvSpPr>
          <p:nvPr>
            <p:ph sz="quarter" idx="4"/>
          </p:nvPr>
        </p:nvSpPr>
        <p:spPr>
          <a:xfrm>
            <a:off x="6172200" y="1681163"/>
            <a:ext cx="5183188" cy="3309937"/>
          </a:xfrm>
        </p:spPr>
        <p:txBody>
          <a:bodyPr>
            <a:normAutofit fontScale="92500" lnSpcReduction="20000"/>
          </a:bodyPr>
          <a:lstStyle/>
          <a:p>
            <a:r>
              <a:rPr lang="da-DK" sz="2400" dirty="0"/>
              <a:t>En </a:t>
            </a:r>
            <a:r>
              <a:rPr lang="da-DK" sz="2400" b="1" dirty="0"/>
              <a:t>gevinst</a:t>
            </a:r>
            <a:r>
              <a:rPr lang="da-DK" sz="2400" dirty="0"/>
              <a:t> er en den forbedring fra en forandring som opleves positivt af en eller flere interessenter og som bidrager til organisationens (strategiske) mål.</a:t>
            </a:r>
          </a:p>
          <a:p>
            <a:r>
              <a:rPr lang="da-DK" sz="2400" dirty="0"/>
              <a:t>En </a:t>
            </a:r>
            <a:r>
              <a:rPr lang="da-DK" sz="2400" b="1" dirty="0"/>
              <a:t>negativ gevinst </a:t>
            </a:r>
            <a:r>
              <a:rPr lang="da-DK" sz="2400" dirty="0"/>
              <a:t>er den forværring fra en forandring som opleves negativt af en eller flere interessenter og som bidrager negativt til organisationens (strategiske) mål.</a:t>
            </a:r>
          </a:p>
          <a:p>
            <a:r>
              <a:rPr lang="da-DK" sz="2400" b="1" dirty="0"/>
              <a:t>Formålet</a:t>
            </a:r>
            <a:r>
              <a:rPr lang="da-DK" sz="2400" dirty="0"/>
              <a:t> er strategisk og ofte på et højere niveau end gevinsterne, fx ”at imødegå arbejdskraftudfordringen”. </a:t>
            </a:r>
          </a:p>
          <a:p>
            <a:pPr marL="0" indent="0">
              <a:buNone/>
            </a:pPr>
            <a:endParaRPr lang="da-DK" sz="2400" dirty="0"/>
          </a:p>
        </p:txBody>
      </p:sp>
      <p:sp>
        <p:nvSpPr>
          <p:cNvPr id="7" name="Titel 1">
            <a:extLst>
              <a:ext uri="{FF2B5EF4-FFF2-40B4-BE49-F238E27FC236}">
                <a16:creationId xmlns:a16="http://schemas.microsoft.com/office/drawing/2014/main" id="{6EC60175-5596-6B31-DDCF-DE769D117ED3}"/>
              </a:ext>
            </a:extLst>
          </p:cNvPr>
          <p:cNvSpPr>
            <a:spLocks noGrp="1"/>
          </p:cNvSpPr>
          <p:nvPr>
            <p:ph type="title"/>
          </p:nvPr>
        </p:nvSpPr>
        <p:spPr>
          <a:xfrm>
            <a:off x="838200" y="410368"/>
            <a:ext cx="10515600" cy="727407"/>
          </a:xfrm>
        </p:spPr>
        <p:txBody>
          <a:bodyPr/>
          <a:lstStyle/>
          <a:p>
            <a:r>
              <a:rPr lang="da-DK"/>
              <a:t>Ordforklaring</a:t>
            </a:r>
          </a:p>
        </p:txBody>
      </p:sp>
      <p:grpSp>
        <p:nvGrpSpPr>
          <p:cNvPr id="8" name="Gruppe 7">
            <a:extLst>
              <a:ext uri="{FF2B5EF4-FFF2-40B4-BE49-F238E27FC236}">
                <a16:creationId xmlns:a16="http://schemas.microsoft.com/office/drawing/2014/main" id="{D6BCCFF9-40FB-F802-7A94-590724F3C7B6}"/>
              </a:ext>
            </a:extLst>
          </p:cNvPr>
          <p:cNvGrpSpPr/>
          <p:nvPr/>
        </p:nvGrpSpPr>
        <p:grpSpPr>
          <a:xfrm>
            <a:off x="204062" y="471759"/>
            <a:ext cx="540000" cy="540000"/>
            <a:chOff x="4286174" y="2611242"/>
            <a:chExt cx="540000" cy="540000"/>
          </a:xfrm>
          <a:effectLst/>
        </p:grpSpPr>
        <p:sp>
          <p:nvSpPr>
            <p:cNvPr id="9" name="Ellipse 8">
              <a:extLst>
                <a:ext uri="{FF2B5EF4-FFF2-40B4-BE49-F238E27FC236}">
                  <a16:creationId xmlns:a16="http://schemas.microsoft.com/office/drawing/2014/main" id="{AD763D50-8C7F-7108-0610-0AF7E25B630C}"/>
                </a:ext>
              </a:extLst>
            </p:cNvPr>
            <p:cNvSpPr/>
            <p:nvPr/>
          </p:nvSpPr>
          <p:spPr>
            <a:xfrm>
              <a:off x="4286174" y="2611242"/>
              <a:ext cx="540000" cy="540000"/>
            </a:xfrm>
            <a:prstGeom prst="ellipse">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descr="Trofæ med massiv udfyldning">
              <a:extLst>
                <a:ext uri="{FF2B5EF4-FFF2-40B4-BE49-F238E27FC236}">
                  <a16:creationId xmlns:a16="http://schemas.microsoft.com/office/drawing/2014/main" id="{7C1919DC-EAB1-F46E-4565-1387D81B9C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3984" y="2713379"/>
              <a:ext cx="324380" cy="324380"/>
            </a:xfrm>
            <a:prstGeom prst="rect">
              <a:avLst/>
            </a:prstGeom>
          </p:spPr>
        </p:pic>
      </p:grpSp>
    </p:spTree>
    <p:extLst>
      <p:ext uri="{BB962C8B-B14F-4D97-AF65-F5344CB8AC3E}">
        <p14:creationId xmlns:p14="http://schemas.microsoft.com/office/powerpoint/2010/main" val="1458032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C05D4-6AEC-473F-B6DA-DF54A6EFDE98}"/>
              </a:ext>
            </a:extLst>
          </p:cNvPr>
          <p:cNvSpPr>
            <a:spLocks noGrp="1" noRot="1" noMove="1" noResize="1" noEditPoints="1" noAdjustHandles="1" noChangeArrowheads="1" noChangeShapeType="1"/>
          </p:cNvSpPr>
          <p:nvPr>
            <p:ph type="title"/>
          </p:nvPr>
        </p:nvSpPr>
        <p:spPr>
          <a:xfrm>
            <a:off x="838200" y="410368"/>
            <a:ext cx="10515600" cy="727407"/>
          </a:xfrm>
        </p:spPr>
        <p:txBody>
          <a:bodyPr/>
          <a:lstStyle/>
          <a:p>
            <a:r>
              <a:rPr lang="da-DK"/>
              <a:t>Hvor starter man?</a:t>
            </a:r>
          </a:p>
        </p:txBody>
      </p:sp>
      <p:grpSp>
        <p:nvGrpSpPr>
          <p:cNvPr id="25" name="Gruppe 24">
            <a:extLst>
              <a:ext uri="{FF2B5EF4-FFF2-40B4-BE49-F238E27FC236}">
                <a16:creationId xmlns:a16="http://schemas.microsoft.com/office/drawing/2014/main" id="{4A5F1097-ADA5-43F1-8084-9C6FF2997BF5}"/>
              </a:ext>
            </a:extLst>
          </p:cNvPr>
          <p:cNvGrpSpPr>
            <a:grpSpLocks noGrp="1" noUngrp="1" noRot="1" noMove="1" noResize="1"/>
          </p:cNvGrpSpPr>
          <p:nvPr/>
        </p:nvGrpSpPr>
        <p:grpSpPr>
          <a:xfrm>
            <a:off x="204062" y="471759"/>
            <a:ext cx="540000" cy="540000"/>
            <a:chOff x="4286174" y="2611242"/>
            <a:chExt cx="540000" cy="540000"/>
          </a:xfrm>
          <a:effectLst/>
        </p:grpSpPr>
        <p:sp>
          <p:nvSpPr>
            <p:cNvPr id="26" name="Ellipse 25">
              <a:extLst>
                <a:ext uri="{FF2B5EF4-FFF2-40B4-BE49-F238E27FC236}">
                  <a16:creationId xmlns:a16="http://schemas.microsoft.com/office/drawing/2014/main" id="{4EEF7FEB-55D0-46DB-9F5A-583479F8A8E4}"/>
                </a:ext>
              </a:extLst>
            </p:cNvPr>
            <p:cNvSpPr>
              <a:spLocks noGrp="1" noRot="1" noMove="1" noResize="1" noEditPoints="1" noAdjustHandles="1" noChangeArrowheads="1" noChangeShapeType="1"/>
            </p:cNvSpPr>
            <p:nvPr/>
          </p:nvSpPr>
          <p:spPr>
            <a:xfrm>
              <a:off x="4286174" y="2611242"/>
              <a:ext cx="540000" cy="540000"/>
            </a:xfrm>
            <a:prstGeom prst="ellipse">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7" name="Grafik 26" descr="Trofæ med massiv udfyldning">
              <a:extLst>
                <a:ext uri="{FF2B5EF4-FFF2-40B4-BE49-F238E27FC236}">
                  <a16:creationId xmlns:a16="http://schemas.microsoft.com/office/drawing/2014/main" id="{D629F3CE-A2F8-4006-9076-6E10BF166AC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3984" y="2713379"/>
              <a:ext cx="324380" cy="324380"/>
            </a:xfrm>
            <a:prstGeom prst="rect">
              <a:avLst/>
            </a:prstGeom>
          </p:spPr>
        </p:pic>
      </p:grpSp>
      <p:sp>
        <p:nvSpPr>
          <p:cNvPr id="4" name="Rektangel 3">
            <a:extLst>
              <a:ext uri="{FF2B5EF4-FFF2-40B4-BE49-F238E27FC236}">
                <a16:creationId xmlns:a16="http://schemas.microsoft.com/office/drawing/2014/main" id="{8E5C1BEE-93B6-6BCF-C035-5800D9C9EDBA}"/>
              </a:ext>
            </a:extLst>
          </p:cNvPr>
          <p:cNvSpPr>
            <a:spLocks/>
          </p:cNvSpPr>
          <p:nvPr/>
        </p:nvSpPr>
        <p:spPr>
          <a:xfrm>
            <a:off x="838200" y="2152958"/>
            <a:ext cx="1362377" cy="1746365"/>
          </a:xfrm>
          <a:prstGeom prst="rect">
            <a:avLst/>
          </a:prstGeom>
          <a:solidFill>
            <a:srgbClr val="481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200">
                <a:latin typeface="Calibri" panose="020F0502020204030204" pitchFamily="34" charset="0"/>
                <a:cs typeface="Calibri" panose="020F0502020204030204" pitchFamily="34" charset="0"/>
              </a:rPr>
              <a:t>Situationen i dag</a:t>
            </a:r>
            <a:br>
              <a:rPr lang="da-DK" sz="1200">
                <a:latin typeface="Calibri" panose="020F0502020204030204" pitchFamily="34" charset="0"/>
                <a:cs typeface="Calibri" panose="020F0502020204030204" pitchFamily="34" charset="0"/>
              </a:rPr>
            </a:br>
            <a:r>
              <a:rPr lang="da-DK" sz="1100">
                <a:latin typeface="Calibri" panose="020F0502020204030204" pitchFamily="34" charset="0"/>
                <a:cs typeface="Calibri" panose="020F0502020204030204" pitchFamily="34" charset="0"/>
              </a:rPr>
              <a:t>(problemet)</a:t>
            </a:r>
            <a:endParaRPr lang="da-DK" sz="1200">
              <a:latin typeface="Calibri" panose="020F0502020204030204" pitchFamily="34" charset="0"/>
              <a:cs typeface="Calibri" panose="020F0502020204030204" pitchFamily="34" charset="0"/>
            </a:endParaRPr>
          </a:p>
        </p:txBody>
      </p:sp>
      <p:sp>
        <p:nvSpPr>
          <p:cNvPr id="17" name="Rektangel 16">
            <a:extLst>
              <a:ext uri="{FF2B5EF4-FFF2-40B4-BE49-F238E27FC236}">
                <a16:creationId xmlns:a16="http://schemas.microsoft.com/office/drawing/2014/main" id="{58924B08-DE88-3F21-3EA8-0630A453ED77}"/>
              </a:ext>
            </a:extLst>
          </p:cNvPr>
          <p:cNvSpPr>
            <a:spLocks/>
          </p:cNvSpPr>
          <p:nvPr/>
        </p:nvSpPr>
        <p:spPr>
          <a:xfrm>
            <a:off x="2233249" y="2152958"/>
            <a:ext cx="1362377" cy="1746365"/>
          </a:xfrm>
          <a:prstGeom prst="rect">
            <a:avLst/>
          </a:prstGeom>
          <a:solidFill>
            <a:srgbClr val="481E5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200">
                <a:latin typeface="Calibri" panose="020F0502020204030204" pitchFamily="34" charset="0"/>
                <a:cs typeface="Calibri" panose="020F0502020204030204" pitchFamily="34" charset="0"/>
              </a:rPr>
              <a:t>Leverancer fra projekt</a:t>
            </a:r>
          </a:p>
        </p:txBody>
      </p:sp>
      <p:sp>
        <p:nvSpPr>
          <p:cNvPr id="18" name="Rektangel 17">
            <a:extLst>
              <a:ext uri="{FF2B5EF4-FFF2-40B4-BE49-F238E27FC236}">
                <a16:creationId xmlns:a16="http://schemas.microsoft.com/office/drawing/2014/main" id="{297D5E99-FD16-9618-50D7-A90692B9B902}"/>
              </a:ext>
            </a:extLst>
          </p:cNvPr>
          <p:cNvSpPr>
            <a:spLocks/>
          </p:cNvSpPr>
          <p:nvPr/>
        </p:nvSpPr>
        <p:spPr>
          <a:xfrm>
            <a:off x="3628298" y="2152958"/>
            <a:ext cx="1362377" cy="1746365"/>
          </a:xfrm>
          <a:prstGeom prst="rect">
            <a:avLst/>
          </a:prstGeom>
          <a:solidFill>
            <a:srgbClr val="765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200">
                <a:latin typeface="Calibri" panose="020F0502020204030204" pitchFamily="34" charset="0"/>
                <a:cs typeface="Calibri" panose="020F0502020204030204" pitchFamily="34" charset="0"/>
              </a:rPr>
              <a:t>Nye evner</a:t>
            </a:r>
          </a:p>
          <a:p>
            <a:pPr algn="ctr"/>
            <a:r>
              <a:rPr lang="da-DK" sz="1200">
                <a:latin typeface="Calibri" panose="020F0502020204030204" pitchFamily="34" charset="0"/>
                <a:cs typeface="Calibri" panose="020F0502020204030204" pitchFamily="34" charset="0"/>
              </a:rPr>
              <a:t>”vi kan” </a:t>
            </a:r>
          </a:p>
        </p:txBody>
      </p:sp>
      <p:sp>
        <p:nvSpPr>
          <p:cNvPr id="19" name="Rektangel 18">
            <a:extLst>
              <a:ext uri="{FF2B5EF4-FFF2-40B4-BE49-F238E27FC236}">
                <a16:creationId xmlns:a16="http://schemas.microsoft.com/office/drawing/2014/main" id="{C2B37190-BD6E-0A3D-9D33-2C56D90A4E9A}"/>
              </a:ext>
            </a:extLst>
          </p:cNvPr>
          <p:cNvSpPr>
            <a:spLocks/>
          </p:cNvSpPr>
          <p:nvPr/>
        </p:nvSpPr>
        <p:spPr>
          <a:xfrm>
            <a:off x="5023347" y="2152958"/>
            <a:ext cx="1362377" cy="1746365"/>
          </a:xfrm>
          <a:prstGeom prst="rect">
            <a:avLst/>
          </a:prstGeom>
          <a:solidFill>
            <a:srgbClr val="C25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200">
                <a:latin typeface="Calibri" panose="020F0502020204030204" pitchFamily="34" charset="0"/>
                <a:cs typeface="Calibri" panose="020F0502020204030204" pitchFamily="34" charset="0"/>
              </a:rPr>
              <a:t>Ny adfærd</a:t>
            </a:r>
          </a:p>
          <a:p>
            <a:pPr algn="ctr"/>
            <a:r>
              <a:rPr lang="da-DK" sz="1100">
                <a:latin typeface="Calibri" panose="020F0502020204030204" pitchFamily="34" charset="0"/>
                <a:cs typeface="Calibri" panose="020F0502020204030204" pitchFamily="34" charset="0"/>
              </a:rPr>
              <a:t>”vi begynder på </a:t>
            </a:r>
            <a:br>
              <a:rPr lang="da-DK" sz="1100">
                <a:latin typeface="Calibri" panose="020F0502020204030204" pitchFamily="34" charset="0"/>
                <a:cs typeface="Calibri" panose="020F0502020204030204" pitchFamily="34" charset="0"/>
              </a:rPr>
            </a:br>
            <a:r>
              <a:rPr lang="da-DK" sz="1100">
                <a:latin typeface="Calibri" panose="020F0502020204030204" pitchFamily="34" charset="0"/>
                <a:cs typeface="Calibri" panose="020F0502020204030204" pitchFamily="34" charset="0"/>
              </a:rPr>
              <a:t>og stopper med”</a:t>
            </a:r>
          </a:p>
        </p:txBody>
      </p:sp>
      <p:sp>
        <p:nvSpPr>
          <p:cNvPr id="20" name="Rektangel 19">
            <a:extLst>
              <a:ext uri="{FF2B5EF4-FFF2-40B4-BE49-F238E27FC236}">
                <a16:creationId xmlns:a16="http://schemas.microsoft.com/office/drawing/2014/main" id="{1BEBBC70-6B9C-D8D0-85B8-36DA75916CF7}"/>
              </a:ext>
            </a:extLst>
          </p:cNvPr>
          <p:cNvSpPr>
            <a:spLocks/>
          </p:cNvSpPr>
          <p:nvPr/>
        </p:nvSpPr>
        <p:spPr>
          <a:xfrm>
            <a:off x="6418396" y="2152958"/>
            <a:ext cx="1362377" cy="1746365"/>
          </a:xfrm>
          <a:prstGeom prst="rect">
            <a:avLst/>
          </a:prstGeom>
          <a:solidFill>
            <a:srgbClr val="21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200">
                <a:latin typeface="Calibri" panose="020F0502020204030204" pitchFamily="34" charset="0"/>
                <a:cs typeface="Calibri" panose="020F0502020204030204" pitchFamily="34" charset="0"/>
              </a:rPr>
              <a:t>Resultater</a:t>
            </a:r>
          </a:p>
          <a:p>
            <a:pPr algn="ctr"/>
            <a:r>
              <a:rPr lang="da-DK" sz="1100">
                <a:latin typeface="Calibri" panose="020F0502020204030204" pitchFamily="34" charset="0"/>
                <a:cs typeface="Calibri" panose="020F0502020204030204" pitchFamily="34" charset="0"/>
              </a:rPr>
              <a:t>(situationen i fremtiden)</a:t>
            </a:r>
          </a:p>
        </p:txBody>
      </p:sp>
      <p:sp>
        <p:nvSpPr>
          <p:cNvPr id="21" name="Rektangel 20">
            <a:extLst>
              <a:ext uri="{FF2B5EF4-FFF2-40B4-BE49-F238E27FC236}">
                <a16:creationId xmlns:a16="http://schemas.microsoft.com/office/drawing/2014/main" id="{36B5404B-F1A6-7133-A5CB-D1AB5D4728C6}"/>
              </a:ext>
            </a:extLst>
          </p:cNvPr>
          <p:cNvSpPr>
            <a:spLocks/>
          </p:cNvSpPr>
          <p:nvPr/>
        </p:nvSpPr>
        <p:spPr>
          <a:xfrm>
            <a:off x="7813445" y="2152955"/>
            <a:ext cx="1362377" cy="1731901"/>
          </a:xfrm>
          <a:prstGeom prst="rect">
            <a:avLst/>
          </a:prstGeom>
          <a:solidFill>
            <a:srgbClr val="2C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200">
                <a:latin typeface="Calibri" panose="020F0502020204030204" pitchFamily="34" charset="0"/>
                <a:cs typeface="Calibri" panose="020F0502020204030204" pitchFamily="34" charset="0"/>
              </a:rPr>
              <a:t>Gevinster</a:t>
            </a:r>
          </a:p>
        </p:txBody>
      </p:sp>
      <p:sp>
        <p:nvSpPr>
          <p:cNvPr id="23" name="Rektangel 22">
            <a:extLst>
              <a:ext uri="{FF2B5EF4-FFF2-40B4-BE49-F238E27FC236}">
                <a16:creationId xmlns:a16="http://schemas.microsoft.com/office/drawing/2014/main" id="{67974137-08B1-FA9A-AD28-62DDF6B17F1E}"/>
              </a:ext>
            </a:extLst>
          </p:cNvPr>
          <p:cNvSpPr>
            <a:spLocks/>
          </p:cNvSpPr>
          <p:nvPr/>
        </p:nvSpPr>
        <p:spPr>
          <a:xfrm>
            <a:off x="9208494" y="2152958"/>
            <a:ext cx="1362377" cy="1746365"/>
          </a:xfrm>
          <a:prstGeom prst="rect">
            <a:avLst/>
          </a:prstGeom>
          <a:solidFill>
            <a:srgbClr val="481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200">
                <a:latin typeface="Calibri" panose="020F0502020204030204" pitchFamily="34" charset="0"/>
                <a:cs typeface="Calibri" panose="020F0502020204030204" pitchFamily="34" charset="0"/>
              </a:rPr>
              <a:t>Formålet</a:t>
            </a:r>
          </a:p>
        </p:txBody>
      </p:sp>
      <p:pic>
        <p:nvPicPr>
          <p:cNvPr id="42" name="Grafik 41" descr="Link med massiv udfyldning">
            <a:extLst>
              <a:ext uri="{FF2B5EF4-FFF2-40B4-BE49-F238E27FC236}">
                <a16:creationId xmlns:a16="http://schemas.microsoft.com/office/drawing/2014/main" id="{9D181B87-48B4-7BC1-C397-1AC21969EA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700000">
            <a:off x="3368028" y="2153571"/>
            <a:ext cx="487867" cy="487867"/>
          </a:xfrm>
          <a:prstGeom prst="rect">
            <a:avLst/>
          </a:prstGeom>
        </p:spPr>
      </p:pic>
      <p:pic>
        <p:nvPicPr>
          <p:cNvPr id="43" name="Grafik 42" descr="Link med massiv udfyldning">
            <a:extLst>
              <a:ext uri="{FF2B5EF4-FFF2-40B4-BE49-F238E27FC236}">
                <a16:creationId xmlns:a16="http://schemas.microsoft.com/office/drawing/2014/main" id="{6E78C536-B8C6-105C-B2FC-0779D69C0E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900000">
            <a:off x="4751871" y="2166777"/>
            <a:ext cx="487867" cy="487867"/>
          </a:xfrm>
          <a:prstGeom prst="rect">
            <a:avLst/>
          </a:prstGeom>
        </p:spPr>
      </p:pic>
      <p:pic>
        <p:nvPicPr>
          <p:cNvPr id="44" name="Grafik 43" descr="Link med massiv udfyldning">
            <a:extLst>
              <a:ext uri="{FF2B5EF4-FFF2-40B4-BE49-F238E27FC236}">
                <a16:creationId xmlns:a16="http://schemas.microsoft.com/office/drawing/2014/main" id="{03B926C2-F8C0-C9A2-EF85-164D41CADB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900000">
            <a:off x="6153313" y="2153569"/>
            <a:ext cx="487867" cy="487867"/>
          </a:xfrm>
          <a:prstGeom prst="rect">
            <a:avLst/>
          </a:prstGeom>
        </p:spPr>
      </p:pic>
      <p:pic>
        <p:nvPicPr>
          <p:cNvPr id="45" name="Grafik 44" descr="Link med massiv udfyldning">
            <a:extLst>
              <a:ext uri="{FF2B5EF4-FFF2-40B4-BE49-F238E27FC236}">
                <a16:creationId xmlns:a16="http://schemas.microsoft.com/office/drawing/2014/main" id="{E825D370-2720-4F58-59B8-F2D011277A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900000">
            <a:off x="7537155" y="2181112"/>
            <a:ext cx="487867" cy="487867"/>
          </a:xfrm>
          <a:prstGeom prst="rect">
            <a:avLst/>
          </a:prstGeom>
        </p:spPr>
      </p:pic>
      <p:pic>
        <p:nvPicPr>
          <p:cNvPr id="8" name="Grafik 7" descr="Badge 6 med massiv udfyldning">
            <a:extLst>
              <a:ext uri="{FF2B5EF4-FFF2-40B4-BE49-F238E27FC236}">
                <a16:creationId xmlns:a16="http://schemas.microsoft.com/office/drawing/2014/main" id="{DE32390E-78E1-AD6D-7BF4-7486ABD2DA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49486" y="2842904"/>
            <a:ext cx="720000" cy="720000"/>
          </a:xfrm>
          <a:prstGeom prst="rect">
            <a:avLst/>
          </a:prstGeom>
        </p:spPr>
      </p:pic>
      <p:pic>
        <p:nvPicPr>
          <p:cNvPr id="10" name="Grafik 9" descr="Badge 1 med massiv udfyldning">
            <a:extLst>
              <a:ext uri="{FF2B5EF4-FFF2-40B4-BE49-F238E27FC236}">
                <a16:creationId xmlns:a16="http://schemas.microsoft.com/office/drawing/2014/main" id="{FE54EB7E-5CD2-888C-3487-D04202ED88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5027" y="2842904"/>
            <a:ext cx="720000" cy="720000"/>
          </a:xfrm>
          <a:prstGeom prst="rect">
            <a:avLst/>
          </a:prstGeom>
        </p:spPr>
      </p:pic>
      <p:pic>
        <p:nvPicPr>
          <p:cNvPr id="12" name="Grafik 11" descr="Badge 7 med massiv udfyldning">
            <a:extLst>
              <a:ext uri="{FF2B5EF4-FFF2-40B4-BE49-F238E27FC236}">
                <a16:creationId xmlns:a16="http://schemas.microsoft.com/office/drawing/2014/main" id="{063E9742-202F-09DB-D005-74A9E3FB0B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53712" y="2842904"/>
            <a:ext cx="720000" cy="720000"/>
          </a:xfrm>
          <a:prstGeom prst="rect">
            <a:avLst/>
          </a:prstGeom>
        </p:spPr>
      </p:pic>
      <p:pic>
        <p:nvPicPr>
          <p:cNvPr id="14" name="Grafik 13" descr="Badge 4 med massiv udfyldning">
            <a:extLst>
              <a:ext uri="{FF2B5EF4-FFF2-40B4-BE49-F238E27FC236}">
                <a16:creationId xmlns:a16="http://schemas.microsoft.com/office/drawing/2014/main" id="{00D3EF21-6EF2-D96D-F011-A4363081EEC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49781" y="2842904"/>
            <a:ext cx="720000" cy="720000"/>
          </a:xfrm>
          <a:prstGeom prst="rect">
            <a:avLst/>
          </a:prstGeom>
        </p:spPr>
      </p:pic>
      <p:pic>
        <p:nvPicPr>
          <p:cNvPr id="16" name="Grafik 15" descr="Badge med massiv udfyldning">
            <a:extLst>
              <a:ext uri="{FF2B5EF4-FFF2-40B4-BE49-F238E27FC236}">
                <a16:creationId xmlns:a16="http://schemas.microsoft.com/office/drawing/2014/main" id="{ADDE7D67-4892-9B34-0361-D7B61AFA240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29682" y="2842904"/>
            <a:ext cx="720000" cy="720000"/>
          </a:xfrm>
          <a:prstGeom prst="rect">
            <a:avLst/>
          </a:prstGeom>
        </p:spPr>
      </p:pic>
      <p:pic>
        <p:nvPicPr>
          <p:cNvPr id="30" name="Grafik 29" descr="Badge 5 med massiv udfyldning">
            <a:extLst>
              <a:ext uri="{FF2B5EF4-FFF2-40B4-BE49-F238E27FC236}">
                <a16:creationId xmlns:a16="http://schemas.microsoft.com/office/drawing/2014/main" id="{2695FBFD-B8E0-1972-F326-38B23B5FFEB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40779" y="2842904"/>
            <a:ext cx="720000" cy="720000"/>
          </a:xfrm>
          <a:prstGeom prst="rect">
            <a:avLst/>
          </a:prstGeom>
        </p:spPr>
      </p:pic>
      <p:sp>
        <p:nvSpPr>
          <p:cNvPr id="5" name="Rektangel 4">
            <a:extLst>
              <a:ext uri="{FF2B5EF4-FFF2-40B4-BE49-F238E27FC236}">
                <a16:creationId xmlns:a16="http://schemas.microsoft.com/office/drawing/2014/main" id="{BAC66446-D82D-825D-CB3E-D38857498CAF}"/>
              </a:ext>
            </a:extLst>
          </p:cNvPr>
          <p:cNvSpPr>
            <a:spLocks/>
          </p:cNvSpPr>
          <p:nvPr/>
        </p:nvSpPr>
        <p:spPr>
          <a:xfrm>
            <a:off x="4734467" y="4762635"/>
            <a:ext cx="1940136" cy="7274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Erkend problem og mål</a:t>
            </a:r>
          </a:p>
        </p:txBody>
      </p:sp>
      <p:cxnSp>
        <p:nvCxnSpPr>
          <p:cNvPr id="13" name="Forbindelse: vinklet 12">
            <a:extLst>
              <a:ext uri="{FF2B5EF4-FFF2-40B4-BE49-F238E27FC236}">
                <a16:creationId xmlns:a16="http://schemas.microsoft.com/office/drawing/2014/main" id="{0D757FD9-0EA0-BB38-4304-A9081A3E4B8B}"/>
              </a:ext>
            </a:extLst>
          </p:cNvPr>
          <p:cNvCxnSpPr>
            <a:cxnSpLocks/>
            <a:stCxn id="5" idx="1"/>
            <a:endCxn id="4" idx="2"/>
          </p:cNvCxnSpPr>
          <p:nvPr/>
        </p:nvCxnSpPr>
        <p:spPr>
          <a:xfrm rot="10800000">
            <a:off x="1519389" y="3899323"/>
            <a:ext cx="3215078" cy="1227016"/>
          </a:xfrm>
          <a:prstGeom prst="bentConnector2">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Forbindelse: vinklet 23">
            <a:extLst>
              <a:ext uri="{FF2B5EF4-FFF2-40B4-BE49-F238E27FC236}">
                <a16:creationId xmlns:a16="http://schemas.microsoft.com/office/drawing/2014/main" id="{1303C1A1-A6FE-C570-F997-880B5A99CCA2}"/>
              </a:ext>
            </a:extLst>
          </p:cNvPr>
          <p:cNvCxnSpPr>
            <a:cxnSpLocks/>
            <a:stCxn id="5" idx="3"/>
            <a:endCxn id="23" idx="2"/>
          </p:cNvCxnSpPr>
          <p:nvPr/>
        </p:nvCxnSpPr>
        <p:spPr>
          <a:xfrm flipV="1">
            <a:off x="6674603" y="3899323"/>
            <a:ext cx="3215080" cy="1227016"/>
          </a:xfrm>
          <a:prstGeom prst="bentConnector2">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7" name="Grafik 36" descr="Badge 3 med massiv udfyldning">
            <a:extLst>
              <a:ext uri="{FF2B5EF4-FFF2-40B4-BE49-F238E27FC236}">
                <a16:creationId xmlns:a16="http://schemas.microsoft.com/office/drawing/2014/main" id="{9BA526A6-5121-0900-9486-DEA1248BC44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135627" y="2842904"/>
            <a:ext cx="720000" cy="720000"/>
          </a:xfrm>
          <a:prstGeom prst="rect">
            <a:avLst/>
          </a:prstGeom>
        </p:spPr>
      </p:pic>
    </p:spTree>
    <p:extLst>
      <p:ext uri="{BB962C8B-B14F-4D97-AF65-F5344CB8AC3E}">
        <p14:creationId xmlns:p14="http://schemas.microsoft.com/office/powerpoint/2010/main" val="2096470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B7E20-EFA7-52DC-350F-F56CE84BA645}"/>
              </a:ext>
            </a:extLst>
          </p:cNvPr>
          <p:cNvSpPr>
            <a:spLocks noGrp="1"/>
          </p:cNvSpPr>
          <p:nvPr>
            <p:ph type="ctrTitle"/>
          </p:nvPr>
        </p:nvSpPr>
        <p:spPr>
          <a:xfrm>
            <a:off x="1524000" y="2400299"/>
            <a:ext cx="9144000" cy="1109663"/>
          </a:xfrm>
        </p:spPr>
        <p:txBody>
          <a:bodyPr>
            <a:normAutofit/>
          </a:bodyPr>
          <a:lstStyle/>
          <a:p>
            <a:pPr algn="l"/>
            <a:r>
              <a:rPr lang="da-DK" dirty="0"/>
              <a:t>Skabelonen</a:t>
            </a:r>
          </a:p>
        </p:txBody>
      </p:sp>
    </p:spTree>
    <p:extLst>
      <p:ext uri="{BB962C8B-B14F-4D97-AF65-F5344CB8AC3E}">
        <p14:creationId xmlns:p14="http://schemas.microsoft.com/office/powerpoint/2010/main" val="2606066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9" name="Grafik 68" descr="Badge 6 med massiv udfyldning">
            <a:extLst>
              <a:ext uri="{FF2B5EF4-FFF2-40B4-BE49-F238E27FC236}">
                <a16:creationId xmlns:a16="http://schemas.microsoft.com/office/drawing/2014/main" id="{85073B17-3FE2-3A6F-88CD-542602CC6EFD}"/>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84290" y="6350450"/>
            <a:ext cx="540000" cy="540000"/>
          </a:xfrm>
          <a:prstGeom prst="rect">
            <a:avLst/>
          </a:prstGeom>
        </p:spPr>
      </p:pic>
      <p:pic>
        <p:nvPicPr>
          <p:cNvPr id="81" name="Grafik 80" descr="Badge 1 med massiv udfyldning">
            <a:extLst>
              <a:ext uri="{FF2B5EF4-FFF2-40B4-BE49-F238E27FC236}">
                <a16:creationId xmlns:a16="http://schemas.microsoft.com/office/drawing/2014/main" id="{7002CC7A-C50A-6FDE-CF87-D67163C585A0}"/>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3022" y="6350450"/>
            <a:ext cx="540000" cy="540000"/>
          </a:xfrm>
          <a:prstGeom prst="rect">
            <a:avLst/>
          </a:prstGeom>
        </p:spPr>
      </p:pic>
      <p:pic>
        <p:nvPicPr>
          <p:cNvPr id="82" name="Grafik 81" descr="Badge 7 med massiv udfyldning">
            <a:extLst>
              <a:ext uri="{FF2B5EF4-FFF2-40B4-BE49-F238E27FC236}">
                <a16:creationId xmlns:a16="http://schemas.microsoft.com/office/drawing/2014/main" id="{4980923E-25F2-891D-1D28-0AA8D2277963}"/>
              </a:ext>
            </a:extLst>
          </p:cNvPr>
          <p:cNvPicPr>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52340" y="6350450"/>
            <a:ext cx="540000" cy="540000"/>
          </a:xfrm>
          <a:prstGeom prst="rect">
            <a:avLst/>
          </a:prstGeom>
        </p:spPr>
      </p:pic>
      <p:pic>
        <p:nvPicPr>
          <p:cNvPr id="87" name="Grafik 86" descr="Badge 4 med massiv udfyldning">
            <a:extLst>
              <a:ext uri="{FF2B5EF4-FFF2-40B4-BE49-F238E27FC236}">
                <a16:creationId xmlns:a16="http://schemas.microsoft.com/office/drawing/2014/main" id="{37A3C7DE-02C7-6CFC-E2E6-3D5836CAF6FC}"/>
              </a:ext>
            </a:extLst>
          </p:cNvPr>
          <p:cNvPicPr>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95525" y="6350450"/>
            <a:ext cx="540000" cy="540000"/>
          </a:xfrm>
          <a:prstGeom prst="rect">
            <a:avLst/>
          </a:prstGeom>
        </p:spPr>
      </p:pic>
      <p:pic>
        <p:nvPicPr>
          <p:cNvPr id="91" name="Grafik 90" descr="Badge med massiv udfyldning">
            <a:extLst>
              <a:ext uri="{FF2B5EF4-FFF2-40B4-BE49-F238E27FC236}">
                <a16:creationId xmlns:a16="http://schemas.microsoft.com/office/drawing/2014/main" id="{526CE6D3-9A9C-2DA9-675B-D798774641FD}"/>
              </a:ext>
            </a:extLst>
          </p:cNvPr>
          <p:cNvPicPr>
            <a:picLocks noGrp="1" noRo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6688" y="6350450"/>
            <a:ext cx="540000" cy="540000"/>
          </a:xfrm>
          <a:prstGeom prst="rect">
            <a:avLst/>
          </a:prstGeom>
        </p:spPr>
      </p:pic>
      <p:pic>
        <p:nvPicPr>
          <p:cNvPr id="110" name="Grafik 109" descr="Badge 3 med massiv udfyldning">
            <a:extLst>
              <a:ext uri="{FF2B5EF4-FFF2-40B4-BE49-F238E27FC236}">
                <a16:creationId xmlns:a16="http://schemas.microsoft.com/office/drawing/2014/main" id="{9DB59BBC-720F-2FA6-AC79-F9B2FED19BE6}"/>
              </a:ext>
            </a:extLst>
          </p:cNvPr>
          <p:cNvPicPr>
            <a:picLocks noGrp="1" noRo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28686" y="6350450"/>
            <a:ext cx="540000" cy="540000"/>
          </a:xfrm>
          <a:prstGeom prst="rect">
            <a:avLst/>
          </a:prstGeom>
        </p:spPr>
      </p:pic>
      <p:sp>
        <p:nvSpPr>
          <p:cNvPr id="2" name="Rektangel 1">
            <a:extLst>
              <a:ext uri="{FF2B5EF4-FFF2-40B4-BE49-F238E27FC236}">
                <a16:creationId xmlns:a16="http://schemas.microsoft.com/office/drawing/2014/main" id="{C1DEE1A9-2CFF-BC1E-D6D7-DEA26B15E23F}"/>
              </a:ext>
            </a:extLst>
          </p:cNvPr>
          <p:cNvSpPr>
            <a:spLocks noGrp="1" noRot="1" noMove="1" noResize="1" noEditPoints="1" noAdjustHandles="1" noChangeArrowheads="1" noChangeShapeType="1"/>
          </p:cNvSpPr>
          <p:nvPr/>
        </p:nvSpPr>
        <p:spPr>
          <a:xfrm>
            <a:off x="4" y="0"/>
            <a:ext cx="17280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Problemet</a:t>
            </a:r>
          </a:p>
        </p:txBody>
      </p:sp>
      <p:sp>
        <p:nvSpPr>
          <p:cNvPr id="3" name="Rektangel 2">
            <a:extLst>
              <a:ext uri="{FF2B5EF4-FFF2-40B4-BE49-F238E27FC236}">
                <a16:creationId xmlns:a16="http://schemas.microsoft.com/office/drawing/2014/main" id="{B15EDA24-04BA-A32D-F000-433BADBFD6EC}"/>
              </a:ext>
            </a:extLst>
          </p:cNvPr>
          <p:cNvSpPr>
            <a:spLocks noGrp="1" noRot="1" noMove="1" noResize="1" noEditPoints="1" noAdjustHandles="1" noChangeArrowheads="1" noChangeShapeType="1"/>
          </p:cNvSpPr>
          <p:nvPr/>
        </p:nvSpPr>
        <p:spPr>
          <a:xfrm>
            <a:off x="1745966" y="0"/>
            <a:ext cx="17280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Leverancer</a:t>
            </a:r>
          </a:p>
        </p:txBody>
      </p:sp>
      <p:sp>
        <p:nvSpPr>
          <p:cNvPr id="5" name="Rektangel 4">
            <a:extLst>
              <a:ext uri="{FF2B5EF4-FFF2-40B4-BE49-F238E27FC236}">
                <a16:creationId xmlns:a16="http://schemas.microsoft.com/office/drawing/2014/main" id="{65341C55-1D00-16F6-A1C1-76B7D0F1DE08}"/>
              </a:ext>
            </a:extLst>
          </p:cNvPr>
          <p:cNvSpPr>
            <a:spLocks noGrp="1" noRot="1" noMove="1" noResize="1" noEditPoints="1" noAdjustHandles="1" noChangeArrowheads="1" noChangeShapeType="1"/>
          </p:cNvSpPr>
          <p:nvPr/>
        </p:nvSpPr>
        <p:spPr>
          <a:xfrm>
            <a:off x="3491928" y="0"/>
            <a:ext cx="17280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Nye evner </a:t>
            </a:r>
          </a:p>
        </p:txBody>
      </p:sp>
      <p:sp>
        <p:nvSpPr>
          <p:cNvPr id="8" name="Rektangel 7">
            <a:extLst>
              <a:ext uri="{FF2B5EF4-FFF2-40B4-BE49-F238E27FC236}">
                <a16:creationId xmlns:a16="http://schemas.microsoft.com/office/drawing/2014/main" id="{440D6E25-8E35-60C7-3EC1-BB05C2C12E7A}"/>
              </a:ext>
            </a:extLst>
          </p:cNvPr>
          <p:cNvSpPr>
            <a:spLocks noGrp="1" noRot="1" noMove="1" noResize="1" noEditPoints="1" noAdjustHandles="1" noChangeArrowheads="1" noChangeShapeType="1"/>
          </p:cNvSpPr>
          <p:nvPr/>
        </p:nvSpPr>
        <p:spPr>
          <a:xfrm>
            <a:off x="8729814" y="0"/>
            <a:ext cx="17280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Gevinster </a:t>
            </a:r>
          </a:p>
        </p:txBody>
      </p:sp>
      <p:sp>
        <p:nvSpPr>
          <p:cNvPr id="10" name="Rektangel 9">
            <a:extLst>
              <a:ext uri="{FF2B5EF4-FFF2-40B4-BE49-F238E27FC236}">
                <a16:creationId xmlns:a16="http://schemas.microsoft.com/office/drawing/2014/main" id="{F7667797-D778-2B82-66FC-CA61E4EA0D84}"/>
              </a:ext>
            </a:extLst>
          </p:cNvPr>
          <p:cNvSpPr>
            <a:spLocks noGrp="1" noRot="1" noMove="1" noResize="1" noEditPoints="1" noAdjustHandles="1" noChangeArrowheads="1" noChangeShapeType="1"/>
          </p:cNvSpPr>
          <p:nvPr/>
        </p:nvSpPr>
        <p:spPr>
          <a:xfrm>
            <a:off x="10463996" y="0"/>
            <a:ext cx="17280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Formålet</a:t>
            </a:r>
          </a:p>
        </p:txBody>
      </p:sp>
      <p:sp>
        <p:nvSpPr>
          <p:cNvPr id="88" name="Rektangel 87">
            <a:extLst>
              <a:ext uri="{FF2B5EF4-FFF2-40B4-BE49-F238E27FC236}">
                <a16:creationId xmlns:a16="http://schemas.microsoft.com/office/drawing/2014/main" id="{E06843BA-88CC-E29B-1894-2CCD9D4758F3}"/>
              </a:ext>
            </a:extLst>
          </p:cNvPr>
          <p:cNvSpPr>
            <a:spLocks noGrp="1" noRot="1" noMove="1" noResize="1" noEditPoints="1" noAdjustHandles="1" noChangeArrowheads="1" noChangeShapeType="1"/>
          </p:cNvSpPr>
          <p:nvPr/>
        </p:nvSpPr>
        <p:spPr>
          <a:xfrm>
            <a:off x="-7606" y="-2100619"/>
            <a:ext cx="1728000" cy="419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Tekst-bokse</a:t>
            </a:r>
          </a:p>
        </p:txBody>
      </p:sp>
      <p:sp>
        <p:nvSpPr>
          <p:cNvPr id="89" name="Rektangel 88">
            <a:extLst>
              <a:ext uri="{FF2B5EF4-FFF2-40B4-BE49-F238E27FC236}">
                <a16:creationId xmlns:a16="http://schemas.microsoft.com/office/drawing/2014/main" id="{34D14AA6-6DA4-1A2B-9E41-402859EF9D4E}"/>
              </a:ext>
            </a:extLst>
          </p:cNvPr>
          <p:cNvSpPr>
            <a:spLocks noGrp="1" noRot="1" noMove="1" noResize="1" noEditPoints="1" noAdjustHandles="1" noChangeArrowheads="1" noChangeShapeType="1"/>
          </p:cNvSpPr>
          <p:nvPr/>
        </p:nvSpPr>
        <p:spPr>
          <a:xfrm>
            <a:off x="1873034" y="-2103180"/>
            <a:ext cx="1728000" cy="419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Alm. pil</a:t>
            </a:r>
          </a:p>
        </p:txBody>
      </p:sp>
      <p:cxnSp>
        <p:nvCxnSpPr>
          <p:cNvPr id="90" name="Lige pilforbindelse 89">
            <a:extLst>
              <a:ext uri="{FF2B5EF4-FFF2-40B4-BE49-F238E27FC236}">
                <a16:creationId xmlns:a16="http://schemas.microsoft.com/office/drawing/2014/main" id="{9C97E9F1-000C-3E72-480F-8248C2DB30CA}"/>
              </a:ext>
            </a:extLst>
          </p:cNvPr>
          <p:cNvCxnSpPr>
            <a:cxnSpLocks/>
          </p:cNvCxnSpPr>
          <p:nvPr/>
        </p:nvCxnSpPr>
        <p:spPr>
          <a:xfrm>
            <a:off x="2336550" y="-1251871"/>
            <a:ext cx="872981" cy="0"/>
          </a:xfrm>
          <a:prstGeom prst="straightConnector1">
            <a:avLst/>
          </a:prstGeom>
          <a:ln w="28575">
            <a:solidFill>
              <a:schemeClr val="tx1"/>
            </a:solidFill>
            <a:prstDash val="sysDash"/>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92" name="Rektangel 91">
            <a:extLst>
              <a:ext uri="{FF2B5EF4-FFF2-40B4-BE49-F238E27FC236}">
                <a16:creationId xmlns:a16="http://schemas.microsoft.com/office/drawing/2014/main" id="{4A6F44AA-7D26-96A4-6D44-453F5F9D8339}"/>
              </a:ext>
            </a:extLst>
          </p:cNvPr>
          <p:cNvSpPr>
            <a:spLocks noGrp="1" noRot="1" noMove="1" noResize="1" noEditPoints="1" noAdjustHandles="1" noChangeArrowheads="1" noChangeShapeType="1"/>
          </p:cNvSpPr>
          <p:nvPr/>
        </p:nvSpPr>
        <p:spPr>
          <a:xfrm>
            <a:off x="3747576" y="-2103750"/>
            <a:ext cx="1728000" cy="419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Vinklet pil</a:t>
            </a:r>
          </a:p>
        </p:txBody>
      </p:sp>
      <p:sp>
        <p:nvSpPr>
          <p:cNvPr id="95" name="Rektangel 94">
            <a:extLst>
              <a:ext uri="{FF2B5EF4-FFF2-40B4-BE49-F238E27FC236}">
                <a16:creationId xmlns:a16="http://schemas.microsoft.com/office/drawing/2014/main" id="{29CD0C71-C93D-C00E-1040-25180FA4CDE0}"/>
              </a:ext>
            </a:extLst>
          </p:cNvPr>
          <p:cNvSpPr>
            <a:spLocks noGrp="1" noRot="1" noMove="1" noResize="1" noEditPoints="1" noAdjustHandles="1" noChangeArrowheads="1" noChangeShapeType="1"/>
          </p:cNvSpPr>
          <p:nvPr/>
        </p:nvSpPr>
        <p:spPr>
          <a:xfrm>
            <a:off x="-7606" y="-3928075"/>
            <a:ext cx="5483182" cy="697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For at kopiere nemt, hold CTRL nede og træk post-it eller pil hen hvor du vil have den.</a:t>
            </a:r>
          </a:p>
        </p:txBody>
      </p:sp>
      <p:pic>
        <p:nvPicPr>
          <p:cNvPr id="98" name="Grafik 97" descr="Link med massiv udfyldning">
            <a:extLst>
              <a:ext uri="{FF2B5EF4-FFF2-40B4-BE49-F238E27FC236}">
                <a16:creationId xmlns:a16="http://schemas.microsoft.com/office/drawing/2014/main" id="{75E0F7CD-D26A-528C-1F3E-C533ABFA7AA5}"/>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900000">
            <a:off x="3243631" y="-34384"/>
            <a:ext cx="487867" cy="487867"/>
          </a:xfrm>
          <a:prstGeom prst="rect">
            <a:avLst/>
          </a:prstGeom>
        </p:spPr>
      </p:pic>
      <p:pic>
        <p:nvPicPr>
          <p:cNvPr id="99" name="Grafik 98" descr="Link med massiv udfyldning">
            <a:extLst>
              <a:ext uri="{FF2B5EF4-FFF2-40B4-BE49-F238E27FC236}">
                <a16:creationId xmlns:a16="http://schemas.microsoft.com/office/drawing/2014/main" id="{EB461938-67DE-E5B0-5A0E-75E44EF2BEE8}"/>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900000">
            <a:off x="4982557" y="-34383"/>
            <a:ext cx="487867" cy="487867"/>
          </a:xfrm>
          <a:prstGeom prst="rect">
            <a:avLst/>
          </a:prstGeom>
        </p:spPr>
      </p:pic>
      <p:pic>
        <p:nvPicPr>
          <p:cNvPr id="100" name="Grafik 99" descr="Link med massiv udfyldning">
            <a:extLst>
              <a:ext uri="{FF2B5EF4-FFF2-40B4-BE49-F238E27FC236}">
                <a16:creationId xmlns:a16="http://schemas.microsoft.com/office/drawing/2014/main" id="{6AFC5FC8-740B-9641-C1D0-A33F852E1168}"/>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900000">
            <a:off x="6725364" y="-31735"/>
            <a:ext cx="487867" cy="487867"/>
          </a:xfrm>
          <a:prstGeom prst="rect">
            <a:avLst/>
          </a:prstGeom>
        </p:spPr>
      </p:pic>
      <p:pic>
        <p:nvPicPr>
          <p:cNvPr id="101" name="Grafik 100" descr="Link med massiv udfyldning">
            <a:extLst>
              <a:ext uri="{FF2B5EF4-FFF2-40B4-BE49-F238E27FC236}">
                <a16:creationId xmlns:a16="http://schemas.microsoft.com/office/drawing/2014/main" id="{9CEB5382-57F4-2FD9-47B9-040EFEF031A9}"/>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900000">
            <a:off x="8468460" y="-30752"/>
            <a:ext cx="487867" cy="487867"/>
          </a:xfrm>
          <a:prstGeom prst="rect">
            <a:avLst/>
          </a:prstGeom>
        </p:spPr>
      </p:pic>
      <p:sp>
        <p:nvSpPr>
          <p:cNvPr id="102" name="Rektangel 101">
            <a:extLst>
              <a:ext uri="{FF2B5EF4-FFF2-40B4-BE49-F238E27FC236}">
                <a16:creationId xmlns:a16="http://schemas.microsoft.com/office/drawing/2014/main" id="{B8C67E31-D530-07E5-067B-090B37D290B6}"/>
              </a:ext>
            </a:extLst>
          </p:cNvPr>
          <p:cNvSpPr>
            <a:spLocks noGrp="1" noRot="1" noMove="1" noResize="1" noEditPoints="1" noAdjustHandles="1" noChangeArrowheads="1" noChangeShapeType="1"/>
          </p:cNvSpPr>
          <p:nvPr/>
        </p:nvSpPr>
        <p:spPr>
          <a:xfrm>
            <a:off x="-25572" y="-3168095"/>
            <a:ext cx="5507246" cy="10047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For at forbinde en pil med en post-it, så den forbliver forbundet selvom du flytter post-it, træk enden af pilen hen på en prik på en af siderne på post-it.</a:t>
            </a:r>
          </a:p>
        </p:txBody>
      </p:sp>
      <p:sp>
        <p:nvSpPr>
          <p:cNvPr id="15" name="Rektangel 14">
            <a:extLst>
              <a:ext uri="{FF2B5EF4-FFF2-40B4-BE49-F238E27FC236}">
                <a16:creationId xmlns:a16="http://schemas.microsoft.com/office/drawing/2014/main" id="{0745FB19-EF9D-9B2A-8A8E-502540CEBF39}"/>
              </a:ext>
            </a:extLst>
          </p:cNvPr>
          <p:cNvSpPr>
            <a:spLocks noGrp="1" noRot="1" noMove="1" noResize="1" noEditPoints="1" noAdjustHandles="1" noChangeArrowheads="1" noChangeShapeType="1"/>
          </p:cNvSpPr>
          <p:nvPr/>
        </p:nvSpPr>
        <p:spPr>
          <a:xfrm>
            <a:off x="-25572" y="-4712810"/>
            <a:ext cx="5501148" cy="697288"/>
          </a:xfrm>
          <a:prstGeom prst="rect">
            <a:avLst/>
          </a:prstGeom>
          <a:solidFill>
            <a:srgbClr val="481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SKABELON TIL VISUEL EFFEKTKÆDE</a:t>
            </a:r>
          </a:p>
        </p:txBody>
      </p:sp>
      <p:sp>
        <p:nvSpPr>
          <p:cNvPr id="76" name="Rektangel 75">
            <a:extLst>
              <a:ext uri="{FF2B5EF4-FFF2-40B4-BE49-F238E27FC236}">
                <a16:creationId xmlns:a16="http://schemas.microsoft.com/office/drawing/2014/main" id="{59831412-8696-5E4A-6B9A-12FAF923B94E}"/>
              </a:ext>
            </a:extLst>
          </p:cNvPr>
          <p:cNvSpPr/>
          <p:nvPr/>
        </p:nvSpPr>
        <p:spPr>
          <a:xfrm>
            <a:off x="108316" y="-1540328"/>
            <a:ext cx="1440000" cy="246221"/>
          </a:xfrm>
          <a:prstGeom prst="rect">
            <a:avLst/>
          </a:prstGeom>
          <a:solidFill>
            <a:srgbClr val="F2F2F2">
              <a:alpha val="9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Pladsholder til indhold 2">
            <a:extLst>
              <a:ext uri="{FF2B5EF4-FFF2-40B4-BE49-F238E27FC236}">
                <a16:creationId xmlns:a16="http://schemas.microsoft.com/office/drawing/2014/main" id="{9979B25B-613B-5EBF-2CF7-056E4AEC13D9}"/>
              </a:ext>
            </a:extLst>
          </p:cNvPr>
          <p:cNvSpPr txBox="1">
            <a:spLocks/>
          </p:cNvSpPr>
          <p:nvPr/>
        </p:nvSpPr>
        <p:spPr>
          <a:xfrm>
            <a:off x="1720394" y="6925742"/>
            <a:ext cx="1762806" cy="3208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E3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E3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E3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rPr>
              <a:t>Et eller flere systemer/ teknologier, der giver nye evner.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rPr>
              <a:t>En organisatorisk forandring, der giver nye evner.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endParaRPr>
          </a:p>
        </p:txBody>
      </p:sp>
      <p:sp>
        <p:nvSpPr>
          <p:cNvPr id="9" name="Pladsholder til indhold 2">
            <a:extLst>
              <a:ext uri="{FF2B5EF4-FFF2-40B4-BE49-F238E27FC236}">
                <a16:creationId xmlns:a16="http://schemas.microsoft.com/office/drawing/2014/main" id="{893D1630-8320-DEE9-B486-3779A1EDA9E4}"/>
              </a:ext>
            </a:extLst>
          </p:cNvPr>
          <p:cNvSpPr txBox="1"/>
          <p:nvPr/>
        </p:nvSpPr>
        <p:spPr>
          <a:xfrm>
            <a:off x="3487564" y="6931017"/>
            <a:ext cx="1728000" cy="3159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E3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E3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E3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3E32"/>
                </a:solidFill>
                <a:effectLst/>
                <a:uLnTx/>
                <a:uFillTx/>
                <a:latin typeface="Calibri" panose="020F0502020204030204" pitchFamily="34" charset="0"/>
                <a:ea typeface="+mn-ea"/>
                <a:cs typeface="Calibri" panose="020F0502020204030204" pitchFamily="34" charset="0"/>
              </a:rPr>
              <a:t>Hvem har ansvaret for at evnen fungerer?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3E32"/>
                </a:solidFill>
                <a:effectLst/>
                <a:uLnTx/>
                <a:uFillTx/>
                <a:latin typeface="Calibri" panose="020F0502020204030204" pitchFamily="34" charset="0"/>
                <a:ea typeface="+mn-ea"/>
                <a:cs typeface="Calibri" panose="020F0502020204030204" pitchFamily="34" charset="0"/>
              </a:rPr>
              <a:t>Hvordan evalueres/måles der på evnen? (fx teknologivurdering)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3E32"/>
                </a:solidFill>
                <a:effectLst/>
                <a:uLnTx/>
                <a:uFillTx/>
                <a:latin typeface="Calibri" panose="020F0502020204030204" pitchFamily="34" charset="0"/>
                <a:ea typeface="+mn-ea"/>
                <a:cs typeface="Calibri" panose="020F0502020204030204" pitchFamily="34" charset="0"/>
              </a:rPr>
              <a:t>Hvem er support/ driftsorganisation?</a:t>
            </a:r>
          </a:p>
          <a:p>
            <a:pPr marL="88900" marR="0" lvl="0" indent="-88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1000" b="0" i="0" u="none" strike="noStrike" kern="1200" cap="none" spc="0" normalizeH="0" baseline="0" noProof="0" dirty="0">
              <a:ln>
                <a:noFill/>
              </a:ln>
              <a:solidFill>
                <a:srgbClr val="003E32"/>
              </a:solidFill>
              <a:effectLst/>
              <a:uLnTx/>
              <a:uFillTx/>
              <a:latin typeface="Calibri" panose="020F0502020204030204" pitchFamily="34" charset="0"/>
              <a:ea typeface="+mn-ea"/>
              <a:cs typeface="Calibri" panose="020F0502020204030204" pitchFamily="34" charset="0"/>
            </a:endParaRPr>
          </a:p>
        </p:txBody>
      </p:sp>
      <p:sp>
        <p:nvSpPr>
          <p:cNvPr id="11" name="Pladsholder til indhold 2">
            <a:extLst>
              <a:ext uri="{FF2B5EF4-FFF2-40B4-BE49-F238E27FC236}">
                <a16:creationId xmlns:a16="http://schemas.microsoft.com/office/drawing/2014/main" id="{C2A44C83-0659-015E-B4DD-D3326C01405B}"/>
              </a:ext>
            </a:extLst>
          </p:cNvPr>
          <p:cNvSpPr txBox="1">
            <a:spLocks/>
          </p:cNvSpPr>
          <p:nvPr/>
        </p:nvSpPr>
        <p:spPr>
          <a:xfrm>
            <a:off x="5219928" y="6925742"/>
            <a:ext cx="1745962" cy="3190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E3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E3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E3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rPr>
              <a:t>Hvem har ansvaret for den ændrede adfærd?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rPr>
              <a:t>Hvordan og hvornår ”måles” adfærden?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rPr>
              <a:t>Hvad gør vi for at vi opnå den ændrede adfærd?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rPr>
              <a:t>Hvilke kompetencer skal medarbejder have for at ”evner” bliver til ”adfærd”?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rPr>
              <a:t>Hvad gør vi, hvis den ændrede adfærd ikke kommer?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endParaRPr>
          </a:p>
          <a:p>
            <a:pPr marL="88900" marR="0" lvl="0" indent="-88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endParaRPr>
          </a:p>
          <a:p>
            <a:pPr marL="88900" marR="0" lvl="0" indent="-88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endParaRPr>
          </a:p>
          <a:p>
            <a:pPr marL="88900" marR="0" lvl="0" indent="-88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endParaRPr>
          </a:p>
        </p:txBody>
      </p:sp>
      <p:sp>
        <p:nvSpPr>
          <p:cNvPr id="12" name="Pladsholder til indhold 2">
            <a:extLst>
              <a:ext uri="{FF2B5EF4-FFF2-40B4-BE49-F238E27FC236}">
                <a16:creationId xmlns:a16="http://schemas.microsoft.com/office/drawing/2014/main" id="{19EB4CC8-A71B-B613-2712-DFCA7E410DC6}"/>
              </a:ext>
            </a:extLst>
          </p:cNvPr>
          <p:cNvSpPr txBox="1">
            <a:spLocks/>
          </p:cNvSpPr>
          <p:nvPr/>
        </p:nvSpPr>
        <p:spPr>
          <a:xfrm>
            <a:off x="6983852" y="6931017"/>
            <a:ext cx="1745962" cy="31906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E3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E3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E3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rPr>
              <a:t>Hvem har ansvaret for resultatet?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rPr>
              <a:t>Hvordan og hvornår måler vi på dette resultat?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a:ln>
                  <a:noFill/>
                </a:ln>
                <a:solidFill>
                  <a:srgbClr val="003E32"/>
                </a:solidFill>
                <a:effectLst/>
                <a:uLnTx/>
                <a:uFillTx/>
                <a:latin typeface="Calibri" panose="020F0502020204030204" pitchFamily="34" charset="0"/>
                <a:ea typeface="+mn-ea"/>
                <a:cs typeface="Calibri" panose="020F0502020204030204" pitchFamily="34" charset="0"/>
              </a:rPr>
              <a:t>Hvornår forventer vi at opnå målet?</a:t>
            </a:r>
          </a:p>
        </p:txBody>
      </p:sp>
      <p:sp>
        <p:nvSpPr>
          <p:cNvPr id="13" name="Pladsholder til indhold 2">
            <a:extLst>
              <a:ext uri="{FF2B5EF4-FFF2-40B4-BE49-F238E27FC236}">
                <a16:creationId xmlns:a16="http://schemas.microsoft.com/office/drawing/2014/main" id="{D8D4C82E-4AEF-202F-CB34-9BA152B26037}"/>
              </a:ext>
            </a:extLst>
          </p:cNvPr>
          <p:cNvSpPr txBox="1">
            <a:spLocks/>
          </p:cNvSpPr>
          <p:nvPr/>
        </p:nvSpPr>
        <p:spPr>
          <a:xfrm>
            <a:off x="8729814" y="6932000"/>
            <a:ext cx="1728000" cy="3276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E3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E3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E3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3E32"/>
                </a:solidFill>
                <a:effectLst/>
                <a:uLnTx/>
                <a:uFillTx/>
                <a:latin typeface="Calibri" panose="020F0502020204030204" pitchFamily="34" charset="0"/>
                <a:ea typeface="+mn-ea"/>
                <a:cs typeface="Calibri" panose="020F0502020204030204" pitchFamily="34" charset="0"/>
              </a:rPr>
              <a:t>Er gevinsterne ”hjerteblod”?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3E32"/>
                </a:solidFill>
                <a:effectLst/>
                <a:uLnTx/>
                <a:uFillTx/>
                <a:latin typeface="Calibri" panose="020F0502020204030204" pitchFamily="34" charset="0"/>
                <a:ea typeface="+mn-ea"/>
                <a:cs typeface="Calibri" panose="020F0502020204030204" pitchFamily="34" charset="0"/>
              </a:rPr>
              <a:t>Hvem har ansvaret for gevinsterne?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3E32"/>
                </a:solidFill>
                <a:effectLst/>
                <a:uLnTx/>
                <a:uFillTx/>
                <a:latin typeface="Calibri" panose="020F0502020204030204" pitchFamily="34" charset="0"/>
                <a:ea typeface="+mn-ea"/>
                <a:cs typeface="Calibri" panose="020F0502020204030204" pitchFamily="34" charset="0"/>
              </a:rPr>
              <a:t>Hvordan måler vi gevinsten? (se Gevinst- og adfærdshandleplan)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3E32"/>
                </a:solidFill>
                <a:effectLst/>
                <a:uLnTx/>
                <a:uFillTx/>
                <a:latin typeface="Calibri" panose="020F0502020204030204" pitchFamily="34" charset="0"/>
                <a:ea typeface="+mn-ea"/>
                <a:cs typeface="Calibri" panose="020F0502020204030204" pitchFamily="34" charset="0"/>
              </a:rPr>
              <a:t>Hvornår skal vi have opnået gevinsten?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3E32"/>
                </a:solidFill>
                <a:effectLst/>
                <a:uLnTx/>
                <a:uFillTx/>
                <a:latin typeface="Calibri" panose="020F0502020204030204" pitchFamily="34" charset="0"/>
                <a:ea typeface="+mn-ea"/>
                <a:cs typeface="Calibri" panose="020F0502020204030204" pitchFamily="34" charset="0"/>
              </a:rPr>
              <a:t>Hvordan håndterer vi negative gevinster?</a:t>
            </a:r>
          </a:p>
          <a:p>
            <a:pPr marL="88900" marR="0" lvl="0" indent="-88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1000" b="0" i="0" u="none" strike="noStrike" kern="1200" cap="none" spc="0" normalizeH="0" baseline="0" noProof="0" dirty="0">
              <a:ln>
                <a:noFill/>
              </a:ln>
              <a:solidFill>
                <a:srgbClr val="003E32"/>
              </a:solidFill>
              <a:effectLst/>
              <a:uLnTx/>
              <a:uFillTx/>
              <a:latin typeface="Calibri" panose="020F0502020204030204" pitchFamily="34" charset="0"/>
              <a:ea typeface="+mn-ea"/>
              <a:cs typeface="Calibri" panose="020F0502020204030204" pitchFamily="34" charset="0"/>
            </a:endParaRPr>
          </a:p>
          <a:p>
            <a:pPr marL="88900" marR="0" lvl="0" indent="-88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1000" b="0" i="0" u="none" strike="noStrike" kern="1200" cap="none" spc="0" normalizeH="0" baseline="0" noProof="0" dirty="0">
              <a:ln>
                <a:noFill/>
              </a:ln>
              <a:solidFill>
                <a:srgbClr val="003E32"/>
              </a:solidFill>
              <a:effectLst/>
              <a:uLnTx/>
              <a:uFillTx/>
              <a:latin typeface="Calibri" panose="020F0502020204030204" pitchFamily="34" charset="0"/>
              <a:ea typeface="+mn-ea"/>
              <a:cs typeface="Calibri" panose="020F0502020204030204" pitchFamily="34" charset="0"/>
            </a:endParaRPr>
          </a:p>
          <a:p>
            <a:pPr marL="88900" marR="0" lvl="0" indent="-88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1000" b="0" i="0" u="none" strike="noStrike" kern="1200" cap="none" spc="0" normalizeH="0" baseline="0" noProof="0" dirty="0">
              <a:ln>
                <a:noFill/>
              </a:ln>
              <a:solidFill>
                <a:srgbClr val="003E32"/>
              </a:solidFill>
              <a:effectLst/>
              <a:uLnTx/>
              <a:uFillTx/>
              <a:latin typeface="Calibri" panose="020F0502020204030204" pitchFamily="34" charset="0"/>
              <a:ea typeface="+mn-ea"/>
              <a:cs typeface="Calibri" panose="020F0502020204030204" pitchFamily="34" charset="0"/>
            </a:endParaRPr>
          </a:p>
        </p:txBody>
      </p:sp>
      <p:pic>
        <p:nvPicPr>
          <p:cNvPr id="180" name="Grafik 179" descr="Badge 6 med massiv udfyldning">
            <a:extLst>
              <a:ext uri="{FF2B5EF4-FFF2-40B4-BE49-F238E27FC236}">
                <a16:creationId xmlns:a16="http://schemas.microsoft.com/office/drawing/2014/main" id="{722178AC-E9A0-0363-7FD2-08B6A8C88BDC}"/>
              </a:ext>
            </a:extLst>
          </p:cNvPr>
          <p:cNvPicPr>
            <a:picLocks noGrp="1" noRot="1" noChangeAspect="1" noMove="1" noResize="1" noEditPoints="1" noAdjustHandles="1" noChangeArrowheads="1" noChangeShapeType="1" noCrop="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985598" y="-719062"/>
            <a:ext cx="720000" cy="720000"/>
          </a:xfrm>
          <a:prstGeom prst="rect">
            <a:avLst/>
          </a:prstGeom>
        </p:spPr>
      </p:pic>
      <p:pic>
        <p:nvPicPr>
          <p:cNvPr id="181" name="Grafik 180" descr="Badge 1 med massiv udfyldning">
            <a:extLst>
              <a:ext uri="{FF2B5EF4-FFF2-40B4-BE49-F238E27FC236}">
                <a16:creationId xmlns:a16="http://schemas.microsoft.com/office/drawing/2014/main" id="{0651A8E8-3954-A338-11AE-BC0F1B84AB2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14330" y="-719062"/>
            <a:ext cx="720000" cy="720000"/>
          </a:xfrm>
          <a:prstGeom prst="rect">
            <a:avLst/>
          </a:prstGeom>
        </p:spPr>
      </p:pic>
      <p:pic>
        <p:nvPicPr>
          <p:cNvPr id="182" name="Grafik 181" descr="Badge 7 med massiv udfyldning">
            <a:extLst>
              <a:ext uri="{FF2B5EF4-FFF2-40B4-BE49-F238E27FC236}">
                <a16:creationId xmlns:a16="http://schemas.microsoft.com/office/drawing/2014/main" id="{4E64EC46-A592-5A59-73D1-F72A2325DEAC}"/>
              </a:ext>
            </a:extLst>
          </p:cNvPr>
          <p:cNvPicPr>
            <a:picLocks noGrp="1" noRot="1" noChangeAspect="1" noMove="1" noResize="1" noEditPoints="1" noAdjustHandles="1" noChangeArrowheads="1" noChangeShapeType="1" noCrop="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253648" y="-719062"/>
            <a:ext cx="720000" cy="720000"/>
          </a:xfrm>
          <a:prstGeom prst="rect">
            <a:avLst/>
          </a:prstGeom>
        </p:spPr>
      </p:pic>
      <p:pic>
        <p:nvPicPr>
          <p:cNvPr id="183" name="Grafik 182" descr="Badge 4 med massiv udfyldning">
            <a:extLst>
              <a:ext uri="{FF2B5EF4-FFF2-40B4-BE49-F238E27FC236}">
                <a16:creationId xmlns:a16="http://schemas.microsoft.com/office/drawing/2014/main" id="{9F2E0B1A-4EAC-658E-2324-87737DBD0A26}"/>
              </a:ext>
            </a:extLst>
          </p:cNvPr>
          <p:cNvPicPr>
            <a:picLocks noGrp="1" noRot="1" noChangeAspect="1" noMove="1" noResize="1" noEditPoints="1" noAdjustHandles="1" noChangeArrowheads="1" noChangeShapeType="1" noCrop="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496833" y="-719062"/>
            <a:ext cx="720000" cy="720000"/>
          </a:xfrm>
          <a:prstGeom prst="rect">
            <a:avLst/>
          </a:prstGeom>
        </p:spPr>
      </p:pic>
      <p:pic>
        <p:nvPicPr>
          <p:cNvPr id="184" name="Grafik 183" descr="Badge med massiv udfyldning">
            <a:extLst>
              <a:ext uri="{FF2B5EF4-FFF2-40B4-BE49-F238E27FC236}">
                <a16:creationId xmlns:a16="http://schemas.microsoft.com/office/drawing/2014/main" id="{0B013371-6955-7860-3B14-DA610453030F}"/>
              </a:ext>
            </a:extLst>
          </p:cNvPr>
          <p:cNvPicPr>
            <a:picLocks noGrp="1" noRot="1" noChangeAspect="1" noMove="1" noResize="1" noEditPoints="1" noAdjustHandles="1" noChangeArrowheads="1" noChangeShapeType="1" noCrop="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967996" y="-719062"/>
            <a:ext cx="720000" cy="720000"/>
          </a:xfrm>
          <a:prstGeom prst="rect">
            <a:avLst/>
          </a:prstGeom>
        </p:spPr>
      </p:pic>
      <p:pic>
        <p:nvPicPr>
          <p:cNvPr id="185" name="Grafik 184" descr="Badge 5 med massiv udfyldning">
            <a:extLst>
              <a:ext uri="{FF2B5EF4-FFF2-40B4-BE49-F238E27FC236}">
                <a16:creationId xmlns:a16="http://schemas.microsoft.com/office/drawing/2014/main" id="{C36A6FC7-D22E-2CB7-F4E8-836AFF97E1F0}"/>
              </a:ext>
            </a:extLst>
          </p:cNvPr>
          <p:cNvPicPr>
            <a:picLocks noGrp="1" noRot="1" noChangeAspect="1" noMove="1" noResize="1" noEditPoints="1" noAdjustHandles="1" noChangeArrowheads="1" noChangeShapeType="1" noCrop="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698733" y="-719062"/>
            <a:ext cx="720000" cy="720000"/>
          </a:xfrm>
          <a:prstGeom prst="rect">
            <a:avLst/>
          </a:prstGeom>
        </p:spPr>
      </p:pic>
      <p:pic>
        <p:nvPicPr>
          <p:cNvPr id="186" name="Grafik 185" descr="Badge 3 med massiv udfyldning">
            <a:extLst>
              <a:ext uri="{FF2B5EF4-FFF2-40B4-BE49-F238E27FC236}">
                <a16:creationId xmlns:a16="http://schemas.microsoft.com/office/drawing/2014/main" id="{4EDCE619-5B8A-CC69-9022-35C67C0D6C79}"/>
              </a:ext>
            </a:extLst>
          </p:cNvPr>
          <p:cNvPicPr>
            <a:picLocks noGrp="1" noRot="1" noChangeAspect="1" noMove="1" noResize="1" noEditPoints="1" noAdjustHandles="1" noChangeArrowheads="1" noChangeShapeType="1" noCrop="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229994" y="-719062"/>
            <a:ext cx="720000" cy="720000"/>
          </a:xfrm>
          <a:prstGeom prst="rect">
            <a:avLst/>
          </a:prstGeom>
        </p:spPr>
      </p:pic>
      <p:sp>
        <p:nvSpPr>
          <p:cNvPr id="14" name="Rektangel 13">
            <a:extLst>
              <a:ext uri="{FF2B5EF4-FFF2-40B4-BE49-F238E27FC236}">
                <a16:creationId xmlns:a16="http://schemas.microsoft.com/office/drawing/2014/main" id="{E79BEC6C-D5AF-20BE-63DC-93609068BFB6}"/>
              </a:ext>
            </a:extLst>
          </p:cNvPr>
          <p:cNvSpPr>
            <a:spLocks noGrp="1" noRot="1" noMove="1" noResize="1" noEditPoints="1" noAdjustHandles="1" noChangeArrowheads="1" noChangeShapeType="1"/>
          </p:cNvSpPr>
          <p:nvPr/>
        </p:nvSpPr>
        <p:spPr>
          <a:xfrm>
            <a:off x="5237890" y="0"/>
            <a:ext cx="17280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Ny adfærd</a:t>
            </a:r>
          </a:p>
        </p:txBody>
      </p:sp>
      <p:sp>
        <p:nvSpPr>
          <p:cNvPr id="16" name="Rektangel 15">
            <a:extLst>
              <a:ext uri="{FF2B5EF4-FFF2-40B4-BE49-F238E27FC236}">
                <a16:creationId xmlns:a16="http://schemas.microsoft.com/office/drawing/2014/main" id="{C9F9D0CF-63DE-8E78-35FB-CDB8B6B3F260}"/>
              </a:ext>
            </a:extLst>
          </p:cNvPr>
          <p:cNvSpPr>
            <a:spLocks noGrp="1" noRot="1" noMove="1" noResize="1" noEditPoints="1" noAdjustHandles="1" noChangeArrowheads="1" noChangeShapeType="1"/>
          </p:cNvSpPr>
          <p:nvPr/>
        </p:nvSpPr>
        <p:spPr>
          <a:xfrm>
            <a:off x="6983852" y="1"/>
            <a:ext cx="17280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Resultater</a:t>
            </a:r>
          </a:p>
        </p:txBody>
      </p:sp>
      <p:sp>
        <p:nvSpPr>
          <p:cNvPr id="116" name="Rektangel 115">
            <a:extLst>
              <a:ext uri="{FF2B5EF4-FFF2-40B4-BE49-F238E27FC236}">
                <a16:creationId xmlns:a16="http://schemas.microsoft.com/office/drawing/2014/main" id="{D96B466F-54B3-B08A-E6C9-115ECAB75A80}"/>
              </a:ext>
            </a:extLst>
          </p:cNvPr>
          <p:cNvSpPr/>
          <p:nvPr/>
        </p:nvSpPr>
        <p:spPr>
          <a:xfrm>
            <a:off x="108316" y="-1158252"/>
            <a:ext cx="1440000" cy="246221"/>
          </a:xfrm>
          <a:prstGeom prst="rect">
            <a:avLst/>
          </a:prstGeom>
          <a:solidFill>
            <a:schemeClr val="bg1">
              <a:lumMod val="75000"/>
              <a:alpha val="94902"/>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9" name="Rektangel 118">
            <a:extLst>
              <a:ext uri="{FF2B5EF4-FFF2-40B4-BE49-F238E27FC236}">
                <a16:creationId xmlns:a16="http://schemas.microsoft.com/office/drawing/2014/main" id="{961F41AA-2271-C00B-447B-A8E2D0301ABC}"/>
              </a:ext>
            </a:extLst>
          </p:cNvPr>
          <p:cNvSpPr/>
          <p:nvPr/>
        </p:nvSpPr>
        <p:spPr>
          <a:xfrm>
            <a:off x="-1440001" y="-1547604"/>
            <a:ext cx="1440001" cy="244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alm./overordnet</a:t>
            </a:r>
          </a:p>
        </p:txBody>
      </p:sp>
      <p:sp>
        <p:nvSpPr>
          <p:cNvPr id="121" name="Rektangel 120">
            <a:extLst>
              <a:ext uri="{FF2B5EF4-FFF2-40B4-BE49-F238E27FC236}">
                <a16:creationId xmlns:a16="http://schemas.microsoft.com/office/drawing/2014/main" id="{4E43492E-06C3-CDD9-8769-3766A14E69F8}"/>
              </a:ext>
            </a:extLst>
          </p:cNvPr>
          <p:cNvSpPr>
            <a:spLocks noGrp="1" noRot="1" noMove="1" noResize="1" noEditPoints="1" noAdjustHandles="1" noChangeArrowheads="1" noChangeShapeType="1"/>
          </p:cNvSpPr>
          <p:nvPr/>
        </p:nvSpPr>
        <p:spPr>
          <a:xfrm>
            <a:off x="-1440001" y="-1169515"/>
            <a:ext cx="1440001" cy="244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underordnet</a:t>
            </a:r>
          </a:p>
        </p:txBody>
      </p:sp>
      <p:sp>
        <p:nvSpPr>
          <p:cNvPr id="131" name="Rektangel 130">
            <a:extLst>
              <a:ext uri="{FF2B5EF4-FFF2-40B4-BE49-F238E27FC236}">
                <a16:creationId xmlns:a16="http://schemas.microsoft.com/office/drawing/2014/main" id="{8057CEF0-5A2C-2EB0-DA21-8FE434D8A223}"/>
              </a:ext>
            </a:extLst>
          </p:cNvPr>
          <p:cNvSpPr/>
          <p:nvPr/>
        </p:nvSpPr>
        <p:spPr>
          <a:xfrm>
            <a:off x="5237890" y="0"/>
            <a:ext cx="17280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Ny adfærd</a:t>
            </a:r>
          </a:p>
        </p:txBody>
      </p:sp>
      <p:pic>
        <p:nvPicPr>
          <p:cNvPr id="140" name="Grafik 139" descr="Badge 5 med massiv udfyldning">
            <a:extLst>
              <a:ext uri="{FF2B5EF4-FFF2-40B4-BE49-F238E27FC236}">
                <a16:creationId xmlns:a16="http://schemas.microsoft.com/office/drawing/2014/main" id="{D7FC146C-C9A4-AAE1-D382-EC17051D34FA}"/>
              </a:ext>
            </a:extLst>
          </p:cNvPr>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698733" y="-719062"/>
            <a:ext cx="720000" cy="720000"/>
          </a:xfrm>
          <a:prstGeom prst="rect">
            <a:avLst/>
          </a:prstGeom>
        </p:spPr>
      </p:pic>
      <p:cxnSp>
        <p:nvCxnSpPr>
          <p:cNvPr id="6" name="Forbindelse: vinklet 5">
            <a:extLst>
              <a:ext uri="{FF2B5EF4-FFF2-40B4-BE49-F238E27FC236}">
                <a16:creationId xmlns:a16="http://schemas.microsoft.com/office/drawing/2014/main" id="{57DD9FAE-8A31-8872-B71D-1A77155AF12F}"/>
              </a:ext>
            </a:extLst>
          </p:cNvPr>
          <p:cNvCxnSpPr>
            <a:cxnSpLocks/>
          </p:cNvCxnSpPr>
          <p:nvPr/>
        </p:nvCxnSpPr>
        <p:spPr>
          <a:xfrm flipV="1">
            <a:off x="4291717" y="-1315884"/>
            <a:ext cx="589799" cy="190574"/>
          </a:xfrm>
          <a:prstGeom prst="bentConnector3">
            <a:avLst>
              <a:gd name="adj1" fmla="val 50000"/>
            </a:avLst>
          </a:prstGeom>
          <a:ln w="28575">
            <a:solidFill>
              <a:schemeClr val="tx1"/>
            </a:solidFill>
            <a:prstDash val="sysDash"/>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pic>
        <p:nvPicPr>
          <p:cNvPr id="21" name="Grafik 20" descr="Badge 5 med massiv udfyldning">
            <a:extLst>
              <a:ext uri="{FF2B5EF4-FFF2-40B4-BE49-F238E27FC236}">
                <a16:creationId xmlns:a16="http://schemas.microsoft.com/office/drawing/2014/main" id="{B1ADFA8A-5887-0E9A-50D7-F1C052FD19E2}"/>
              </a:ext>
            </a:extLst>
          </p:cNvPr>
          <p:cNvPicPr>
            <a:picLocks noGrp="1" noRot="1" noMove="1" noResize="1" noEditPoints="1" noAdjustHandles="1" noChangeArrowheads="1" noChangeShapeType="1" noCrop="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822909" y="6350450"/>
            <a:ext cx="540000" cy="540000"/>
          </a:xfrm>
          <a:prstGeom prst="rect">
            <a:avLst/>
          </a:prstGeom>
        </p:spPr>
      </p:pic>
    </p:spTree>
    <p:extLst>
      <p:ext uri="{BB962C8B-B14F-4D97-AF65-F5344CB8AC3E}">
        <p14:creationId xmlns:p14="http://schemas.microsoft.com/office/powerpoint/2010/main" val="1516904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owerpoint tema test10">
  <a:themeElements>
    <a:clrScheme name="Viborg kommune">
      <a:dk1>
        <a:sysClr val="windowText" lastClr="000000"/>
      </a:dk1>
      <a:lt1>
        <a:sysClr val="window" lastClr="FFFFFF"/>
      </a:lt1>
      <a:dk2>
        <a:srgbClr val="44546A"/>
      </a:dk2>
      <a:lt2>
        <a:srgbClr val="E7E6E6"/>
      </a:lt2>
      <a:accent1>
        <a:srgbClr val="35919E"/>
      </a:accent1>
      <a:accent2>
        <a:srgbClr val="C36700"/>
      </a:accent2>
      <a:accent3>
        <a:srgbClr val="979DA4"/>
      </a:accent3>
      <a:accent4>
        <a:srgbClr val="F0C900"/>
      </a:accent4>
      <a:accent5>
        <a:srgbClr val="1C549B"/>
      </a:accent5>
      <a:accent6>
        <a:srgbClr val="C1CE1D"/>
      </a:accent6>
      <a:hlink>
        <a:srgbClr val="B0CED7"/>
      </a:hlink>
      <a:folHlink>
        <a:srgbClr val="B3C7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Dias_Skabelon_2019_1.pptx" id="{7E3B6DAF-BEDB-4C6F-BDB5-ADC9656054A8}" vid="{6FD874EF-2F24-40C4-B5E1-FED5899B93EA}"/>
    </a:ext>
  </a:extLst>
</a:theme>
</file>

<file path=ppt/theme/theme2.xml><?xml version="1.0" encoding="utf-8"?>
<a:theme xmlns:a="http://schemas.openxmlformats.org/drawingml/2006/main" name="powerpoint tema test10">
  <a:themeElements>
    <a:clrScheme name="Viborg kommune">
      <a:dk1>
        <a:sysClr val="windowText" lastClr="000000"/>
      </a:dk1>
      <a:lt1>
        <a:sysClr val="window" lastClr="FFFFFF"/>
      </a:lt1>
      <a:dk2>
        <a:srgbClr val="44546A"/>
      </a:dk2>
      <a:lt2>
        <a:srgbClr val="E7E6E6"/>
      </a:lt2>
      <a:accent1>
        <a:srgbClr val="35919E"/>
      </a:accent1>
      <a:accent2>
        <a:srgbClr val="C36700"/>
      </a:accent2>
      <a:accent3>
        <a:srgbClr val="979DA4"/>
      </a:accent3>
      <a:accent4>
        <a:srgbClr val="F0C900"/>
      </a:accent4>
      <a:accent5>
        <a:srgbClr val="1C549B"/>
      </a:accent5>
      <a:accent6>
        <a:srgbClr val="C1CE1D"/>
      </a:accent6>
      <a:hlink>
        <a:srgbClr val="B0CED7"/>
      </a:hlink>
      <a:folHlink>
        <a:srgbClr val="B3C7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Dias_Skabelon_2023_1  -  Skrivebeskyttet" id="{0E1E5383-D97C-4D70-AA7D-EE401E018315}" vid="{4ABDBBF8-7A10-41E2-A963-4AB8606B1F1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d84385-51a0-4b5f-950a-a506f39c6082" xsi:nil="true"/>
    <Beskrivelse xmlns="5c943ac1-4a3d-4a95-a5bb-aaaa172d4429" xsi:nil="true"/>
    <lcf76f155ced4ddcb4097134ff3c332f xmlns="5c943ac1-4a3d-4a95-a5bb-aaaa172d4429">
      <Terms xmlns="http://schemas.microsoft.com/office/infopath/2007/PartnerControls"/>
    </lcf76f155ced4ddcb4097134ff3c332f>
    <Acadre xmlns="5c943ac1-4a3d-4a95-a5bb-aaaa172d4429" xsi:nil="true"/>
    <Dokumentnummer xmlns="5c943ac1-4a3d-4a95-a5bb-aaaa172d44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F78875CC5F9214794CF9BA4A58B0040" ma:contentTypeVersion="20" ma:contentTypeDescription="Opret et nyt dokument." ma:contentTypeScope="" ma:versionID="d8fa7745120cf946b3e8af6bff811551">
  <xsd:schema xmlns:xsd="http://www.w3.org/2001/XMLSchema" xmlns:xs="http://www.w3.org/2001/XMLSchema" xmlns:p="http://schemas.microsoft.com/office/2006/metadata/properties" xmlns:ns2="5c943ac1-4a3d-4a95-a5bb-aaaa172d4429" xmlns:ns3="13d84385-51a0-4b5f-950a-a506f39c6082" targetNamespace="http://schemas.microsoft.com/office/2006/metadata/properties" ma:root="true" ma:fieldsID="f70b2e3f24febe703131742e84bbe094" ns2:_="" ns3:_="">
    <xsd:import namespace="5c943ac1-4a3d-4a95-a5bb-aaaa172d4429"/>
    <xsd:import namespace="13d84385-51a0-4b5f-950a-a506f39c6082"/>
    <xsd:element name="properties">
      <xsd:complexType>
        <xsd:sequence>
          <xsd:element name="documentManagement">
            <xsd:complexType>
              <xsd:all>
                <xsd:element ref="ns2:MediaServiceMetadata" minOccurs="0"/>
                <xsd:element ref="ns2:MediaServiceFastMetadata" minOccurs="0"/>
                <xsd:element ref="ns2:Beskrivelse"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Acadre" minOccurs="0"/>
                <xsd:element ref="ns2:Dokumentnummer"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43ac1-4a3d-4a95-a5bb-aaaa172d4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Beskrivelse" ma:index="10" nillable="true" ma:displayName="Beskrivelse" ma:format="Dropdown" ma:internalName="Beskrivelse">
      <xsd:simpleType>
        <xsd:restriction base="dms:Text">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Acadre" ma:index="21" nillable="true" ma:displayName="Acadresag" ma:format="Dropdown" ma:internalName="Acadre">
      <xsd:simpleType>
        <xsd:restriction base="dms:Text">
          <xsd:maxLength value="255"/>
        </xsd:restriction>
      </xsd:simpleType>
    </xsd:element>
    <xsd:element name="Dokumentnummer" ma:index="22" nillable="true" ma:displayName="Dokumentnummer" ma:internalName="Dokumentnummer">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ledmærker" ma:readOnly="false" ma:fieldId="{5cf76f15-5ced-4ddc-b409-7134ff3c332f}" ma:taxonomyMulti="true" ma:sspId="5ab6b130-f10e-446e-b9e8-82f0004314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d84385-51a0-4b5f-950a-a506f39c6082"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element name="TaxCatchAll" ma:index="26" nillable="true" ma:displayName="Taxonomy Catch All Column" ma:hidden="true" ma:list="{49c0917e-ac2c-481a-af85-5faddbc7d803}" ma:internalName="TaxCatchAll" ma:showField="CatchAllData" ma:web="13d84385-51a0-4b5f-950a-a506f39c60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31325B-3001-4BAA-8974-95C689BA71C5}">
  <ds:schemaRefs>
    <ds:schemaRef ds:uri="13d84385-51a0-4b5f-950a-a506f39c6082"/>
    <ds:schemaRef ds:uri="5c943ac1-4a3d-4a95-a5bb-aaaa172d44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55F20E4-99EB-418B-B0D2-DE80AB3DC3D9}">
  <ds:schemaRefs>
    <ds:schemaRef ds:uri="http://schemas.microsoft.com/sharepoint/v3/contenttype/forms"/>
  </ds:schemaRefs>
</ds:datastoreItem>
</file>

<file path=customXml/itemProps3.xml><?xml version="1.0" encoding="utf-8"?>
<ds:datastoreItem xmlns:ds="http://schemas.openxmlformats.org/officeDocument/2006/customXml" ds:itemID="{D301CC62-D36F-42A1-975F-CD0A79B9E45B}">
  <ds:schemaRefs>
    <ds:schemaRef ds:uri="13d84385-51a0-4b5f-950a-a506f39c6082"/>
    <ds:schemaRef ds:uri="5c943ac1-4a3d-4a95-a5bb-aaaa172d44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 Viborg Kommune</Template>
  <TotalTime>15</TotalTime>
  <Words>548</Words>
  <Application>Microsoft Office PowerPoint</Application>
  <PresentationFormat>Widescreen</PresentationFormat>
  <Paragraphs>73</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powerpoint tema test10</vt:lpstr>
      <vt:lpstr>powerpoint tema test10</vt:lpstr>
      <vt:lpstr>Effektkæden  </vt:lpstr>
      <vt:lpstr>Effektkæden</vt:lpstr>
      <vt:lpstr>Ordforklaring</vt:lpstr>
      <vt:lpstr>Hvor starter man?</vt:lpstr>
      <vt:lpstr>Skabelonen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Andreas Killemose Bahnsen</dc:creator>
  <cp:lastModifiedBy>Peter Andreas Killemose Bahnsen</cp:lastModifiedBy>
  <cp:revision>4</cp:revision>
  <dcterms:created xsi:type="dcterms:W3CDTF">2022-12-14T11:32:15Z</dcterms:created>
  <dcterms:modified xsi:type="dcterms:W3CDTF">2023-12-20T10:24:00Z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0x0101002F78875CC5F9214794CF9BA4A58B0040</vt:lpwstr>
  </property>
  <property fmtid="{D5CDD505-2E9C-101B-9397-08002B2CF9AE}" pid="3" name="MediaServiceImageTags">
    <vt:lpwstr/>
  </property>
</Properties>
</file>